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29"/>
  </p:handoutMasterIdLst>
  <p:sldIdLst>
    <p:sldId id="257" r:id="rId3"/>
    <p:sldId id="256" r:id="rId4"/>
    <p:sldId id="267" r:id="rId5"/>
    <p:sldId id="258" r:id="rId6"/>
    <p:sldId id="273" r:id="rId7"/>
    <p:sldId id="279" r:id="rId8"/>
    <p:sldId id="259" r:id="rId9"/>
    <p:sldId id="270" r:id="rId10"/>
    <p:sldId id="283" r:id="rId11"/>
    <p:sldId id="261" r:id="rId12"/>
    <p:sldId id="282" r:id="rId13"/>
    <p:sldId id="271" r:id="rId14"/>
    <p:sldId id="284" r:id="rId15"/>
    <p:sldId id="260" r:id="rId16"/>
    <p:sldId id="27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2" autoAdjust="0"/>
    <p:restoredTop sz="94368" autoAdjust="0"/>
  </p:normalViewPr>
  <p:slideViewPr>
    <p:cSldViewPr snapToGrid="0" snapToObjects="1">
      <p:cViewPr varScale="1">
        <p:scale>
          <a:sx n="41" d="100"/>
          <a:sy n="41" d="100"/>
        </p:scale>
        <p:origin x="60" y="6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40AC5-9983-4EBB-8D4A-DB19E03AC782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C04DD-562C-4B7D-BE70-CDBE75079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69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5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8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1E63-0E9A-4601-88AB-1BFC76B10577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292420-1F77-4BEB-85AD-B3E68E2EE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41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1EF6F-82A1-47E0-9F51-03C2A406CF6E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3A7B-CD40-4DCC-B051-B9E477D67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AF07C-F949-45D9-BB10-AE97E6F42E87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4C1DA-D55A-418C-8FDC-A0D509CF7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0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767F-B992-4C5B-B984-5B0423FD0FBC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74DC-D086-4251-BF8A-F4FD56B6A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56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6686-3060-422F-914E-FAD62FAEB858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17FA-0362-42E9-B816-B0AA78832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5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9E1A-39CE-490B-9825-D645B2C67F63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60E9-1153-47FB-8971-7E1E58C64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69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E3F08-9B1F-4530-97A1-3C9352E743F0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94EB-CDE4-4839-8EE8-17E9F9DCB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49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FE2F7-54A7-4A54-987D-855E7E7D948A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5B46-AC6E-4534-93A0-9D45F9BE7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91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8269-204E-4EA6-B1B4-B5668CBA459A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ED033-051E-404F-B517-2E2264C49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0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40B5-A729-456B-904B-6A5DF193A754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D7FF9-931A-43EC-93F4-819C061F6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77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EB20-C09B-4B44-B159-00BAFD6F4619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405C-440B-493D-9783-8C8872A13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1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5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1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7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7C5B2-CBC3-A34A-8801-8FA40A9F602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32257-1D1F-D147-AE5F-CCF3606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29D96AE-3430-4AA2-B5B8-953A956B4455}" type="datetimeFigureOut">
              <a:rPr lang="en-US">
                <a:solidFill>
                  <a:srgbClr val="4F271C"/>
                </a:solidFill>
              </a:rPr>
              <a:pPr>
                <a:defRPr/>
              </a:pPr>
              <a:t>10/26/2017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4F271C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F9A040D-7718-42EB-A257-CF8DF73E1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EC7D0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C32D2E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C32D2E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2/21/Atmosphere_composition_diagram.svg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Top_of_Atmosphere.jp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emf"/><Relationship Id="rId10" Type="http://schemas.openxmlformats.org/officeDocument/2006/relationships/image" Target="../media/image12.jpeg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en.wikipedia.org/wiki/File:Wildfire_in_California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earthsystem/ozonelayer/" TargetMode="External"/><Relationship Id="rId2" Type="http://schemas.openxmlformats.org/officeDocument/2006/relationships/hyperlink" Target="https://www.brainpop.com/science/earthsystem/earthsatmosphere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10/23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44752"/>
            <a:ext cx="11503152" cy="5248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is an atmosphere?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An </a:t>
            </a:r>
            <a:r>
              <a:rPr lang="en-US" sz="6000" b="1" dirty="0">
                <a:solidFill>
                  <a:srgbClr val="FF0000"/>
                </a:solidFill>
              </a:rPr>
              <a:t>atmosphere</a:t>
            </a:r>
            <a:r>
              <a:rPr lang="en-US" sz="6000" dirty="0">
                <a:solidFill>
                  <a:srgbClr val="FF0000"/>
                </a:solidFill>
              </a:rPr>
              <a:t> is a layer of gases surrounding a planet or other material body, that is held in place by the gravity of that body.</a:t>
            </a:r>
          </a:p>
        </p:txBody>
      </p:sp>
    </p:spTree>
    <p:extLst>
      <p:ext uri="{BB962C8B-B14F-4D97-AF65-F5344CB8AC3E}">
        <p14:creationId xmlns:p14="http://schemas.microsoft.com/office/powerpoint/2010/main" val="20691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10/26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 smtClean="0"/>
              <a:t>Put the four </a:t>
            </a:r>
            <a:r>
              <a:rPr lang="en-US" sz="4400" dirty="0"/>
              <a:t>layers of the atmosphere mentioned in the book in order from closest to farthest </a:t>
            </a:r>
            <a:r>
              <a:rPr lang="en-US" sz="4400" dirty="0" smtClean="0"/>
              <a:t>away from Earth:</a:t>
            </a:r>
          </a:p>
          <a:p>
            <a:pPr marL="0" indent="0" algn="ctr">
              <a:buNone/>
            </a:pPr>
            <a:r>
              <a:rPr lang="en-US" sz="4400" dirty="0" smtClean="0"/>
              <a:t>Mesosphere, Thermosphere, Troposphere, Stratosphere.</a:t>
            </a:r>
            <a:r>
              <a:rPr lang="en-US" sz="4400" dirty="0" smtClean="0">
                <a:effectLst/>
              </a:rPr>
              <a:t> 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0000"/>
                </a:solidFill>
              </a:rPr>
              <a:t>Troposphere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0000"/>
                </a:solidFill>
              </a:rPr>
              <a:t>Stratosphere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0000"/>
                </a:solidFill>
              </a:rPr>
              <a:t>Mesosphere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0000"/>
                </a:solidFill>
              </a:rPr>
              <a:t>Thermosphere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5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Vocabulary Quiz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On google classroom</a:t>
            </a:r>
          </a:p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Then work on </a:t>
            </a:r>
          </a:p>
          <a:p>
            <a:pPr marL="0" indent="0" algn="ctr">
              <a:buNone/>
            </a:pPr>
            <a:r>
              <a:rPr lang="en-US" sz="7200" dirty="0" smtClean="0"/>
              <a:t>completing classwork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947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Completed by end of class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54" y="1825624"/>
            <a:ext cx="11095630" cy="4779891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1.1 notes from textbook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1.2 notes from textbook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1.1 – 1.4 TIP vocabulary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Modeling the Earth’s Atmosphere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5400" dirty="0" smtClean="0"/>
              <a:t>When done: Nerd Words &amp; reflection</a:t>
            </a:r>
          </a:p>
        </p:txBody>
      </p:sp>
    </p:spTree>
    <p:extLst>
      <p:ext uri="{BB962C8B-B14F-4D97-AF65-F5344CB8AC3E}">
        <p14:creationId xmlns:p14="http://schemas.microsoft.com/office/powerpoint/2010/main" val="14499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1" y="365125"/>
            <a:ext cx="3623644" cy="589378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Modeling the Earth’s Atmospheric Layers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4853333" y="189977"/>
            <a:ext cx="6494625" cy="64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10/27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1690688"/>
            <a:ext cx="11975432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are the three ways the the atmosphere moves energy?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Radiation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Conduction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Convection</a:t>
            </a:r>
          </a:p>
        </p:txBody>
      </p:sp>
    </p:spTree>
    <p:extLst>
      <p:ext uri="{BB962C8B-B14F-4D97-AF65-F5344CB8AC3E}">
        <p14:creationId xmlns:p14="http://schemas.microsoft.com/office/powerpoint/2010/main" val="100381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825625"/>
            <a:ext cx="115671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Layers of the Atmosphere </a:t>
            </a:r>
            <a:r>
              <a:rPr lang="en-US" sz="6600" dirty="0" smtClean="0"/>
              <a:t>Notes</a:t>
            </a:r>
          </a:p>
          <a:p>
            <a:pPr marL="0" indent="0" algn="ctr">
              <a:buNone/>
            </a:pPr>
            <a:r>
              <a:rPr lang="en-US" sz="6600" dirty="0" err="1" smtClean="0"/>
              <a:t>Brainpop</a:t>
            </a:r>
            <a:r>
              <a:rPr lang="en-US" sz="6600" dirty="0" smtClean="0"/>
              <a:t> videos</a:t>
            </a:r>
          </a:p>
          <a:p>
            <a:pPr marL="0" indent="0" algn="ctr">
              <a:buNone/>
            </a:pPr>
            <a:r>
              <a:rPr lang="en-US" sz="6600" dirty="0" smtClean="0"/>
              <a:t>Ozone Article</a:t>
            </a:r>
            <a:endParaRPr lang="en-US" sz="6600" dirty="0" smtClean="0"/>
          </a:p>
          <a:p>
            <a:pPr marL="0" indent="0" algn="ctr">
              <a:buNone/>
            </a:pPr>
            <a:endParaRPr lang="en-US" sz="1500" dirty="0" smtClean="0"/>
          </a:p>
          <a:p>
            <a:pPr marL="0" indent="0" algn="ctr">
              <a:buNone/>
            </a:pPr>
            <a:endParaRPr lang="en-US" sz="15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548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6781800" y="4038600"/>
            <a:ext cx="3048000" cy="1600200"/>
          </a:xfrm>
        </p:spPr>
        <p:txBody>
          <a:bodyPr/>
          <a:lstStyle/>
          <a:p>
            <a:pPr eaLnBrk="1" hangingPunct="1"/>
            <a:endParaRPr lang="en-US" sz="4800" dirty="0"/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1981200" y="1506539"/>
            <a:ext cx="8229600" cy="1470025"/>
          </a:xfrm>
        </p:spPr>
        <p:txBody>
          <a:bodyPr/>
          <a:lstStyle/>
          <a:p>
            <a:pPr eaLnBrk="1" hangingPunct="1"/>
            <a:r>
              <a:rPr sz="5400"/>
              <a:t>Earth’s Atmosphere Notes</a:t>
            </a:r>
          </a:p>
        </p:txBody>
      </p:sp>
      <p:sp>
        <p:nvSpPr>
          <p:cNvPr id="7172" name="AutoShape 5" descr="data:image/jpeg;base64,/9j/4AAQSkZJRgABAQAAAQABAAD/2wCEAAkGBhMSERQTEhQVFBUWGBgXFRYXGBcaFhoYFhgYGBcUFRQXGyYeGRojGhQYHy8gJicpLCwsFR8xNTAqNSYsLCkBCQoKDgwOGg8PGi8kHiQsLCksMCksKi8qLC8sLCwsLC8sLCksLCksLSwsLCkpLCwsLCwsKSwpLCwsLCwsLCwsLP/AABEIANUA7QMBIgACEQEDEQH/xAAbAAABBQEBAAAAAAAAAAAAAAAFAAECAwQGB//EAEUQAAIBAgQCBgYIBAQEBwAAAAECEQADBBIhMQVBEyJRYXGRBhQyUoGhFUKSscHR0vAHI2LhM4Ki8RZDY3IXJFNVg7LT/8QAGgEAAwEBAQEAAAAAAAAAAAAAAAECAwQFBv/EAC8RAAICAQMCBAUEAwEBAAAAAAABAhEDEiExBEETIlFxYYGxwdEFMpHwYqHhMxT/2gAMAwEAAhEDEQA/AO9ilFTrFxW7fVJw6I7zqrGBlgkwZGsgD417DZ8+o2aopRQzCY3FlofDoo163Sg7KYECd2A8A3ONYfSWLkj1QaQf8ZI15THj8j3UtQ9AWilFSWYExPPsnnFPTsmiEUoqdUYu4QNOdFhRZFKKFveA3P31H1pfe++lqK0BaKUUHGMExJ8daq4hxBrQUi3cuAzOTUiMvLnOY+XiQtYaA7FI1zA4+Yk2MT4ZCeYGmvfPwpDjzc7GImTPVkaEjeYO3++9GtFeEzplIIkU8UNweIOVWAIzAHKwg6iYI5EURtXg23lTTIcaE7ACToKx3OLINpP776rx8tcAY5EHM6AmJ3Ok8vhULmOFswltGHbnWTp3+FdCjFLfdkU3waLfFUO8jx28xWwa0MTFJc0uKiaaMHQ68xI/ehq/hiMJGZSu6wQfiIO1KUY1a2HTTpmyKUVOlWNjohFKKnTE0BRGKUU4cHYj5Us47R8qYUNFKKlmHd2fHspi47RQFDRSinDjtGu21SpBROKnbtzUslTtrXPlk1G0aUVW7c70kt61bbWmVdazlKVy37BRSyxTRVzLrTZK6IvZWFFUVkx40HxohkrHxBdF+NNsaQGuW5uQf3pVowq+799T6DrZqI8Pt7nwqUUwaMBrOU+RirehPYfI0ZyUslMVnK4v0cW45dg8nuGhyFJByzsdiSJkxqZ0YPhptKQM5BM9aNNAIUAAKvV2AgSY00roslMbdKkGpgizhy223bRC1YCjTzq8WgNhT5KoTBPFcwjQMnMRPnI0qFgYY7Kq9xEf25Vr4hduqydHbzp1s/vaRAXrDfXk2wHVmaFYm1iCzgYNSMxCMLoErBglZ5kDs9rurVZIVUr+ROiXZmm4cOk5VUn+kR8+VS4Rg4JfKFBnKAIGpkkDkKzKmIUjLg1kESTdU/Zk6ctY7dNNS3D7l1gTdtdEdIAYNIjmRtrQ8sa0xv5holy2XRSirclLJWVjoqisuMwAuFCTGQztM6qY/wBPOfCYI35KWSmpVuhaQKfR9dCrFSAVBAHPpJIHb/NMHllpD0eUCAR2CUU9WHUAjQGFeAeWUacqNZKWSq8WXqLQgMno+maSSwzZo21kmSZkmT3DTbUkwHo6BEOdFK6gndESR1v+nMagTtpRzJSyU/Fl6hoQJwnBRbcMrbSIIM6ljvm/r5g6AeNEYq3JSyVLk5cjUUuDL9D2vdP27n6quscNtrMA6/1OfvatMUorKblONWaaTLh+GW1MgHb3nP3tStcMthpAM6/Wf7i1aopRUyUne/KDSYn4TbJJynU++/6qj9D2vdP27n6q1m2ST1hHKFM+BOaD5CoojjQlCP8AtfN8T0kfKr1tLn6lrGmuUZvoe17p+3c/VWPF4C1AKgnUj2rh2+NFb9pmEAqvbo507uuI+dYsZhsqqo1EmJj5afnVKba5Zm4tT2qvnd/wDhw9Ow/af862YHhVsg9U8vrP+qqRa7vu/TWbhC45TmY23WZKAqrag6E5YkE6EEbazUucl3L02bF9TP8AzE573WHskq278ipHwpJ6mSwFxJSA381oBb2QTnjWD5ViucBvLcc2rWEyEjIrLBACxqUUSdWG/wBY1NuBXQkC1hSZclYhCc02i3UJJAZpgrrzIMUvEmPRE1j1M7XEPheY+UPr8KstYfCscqsjN2C8SefIPPI+VDB6P3p1sYJuc5Hn6pyx4iJPZJ21tu8EvrcZrFvDJqDaYr17coA2yw0yw1J0OkUeJMNEQr9D2vdP27n6qX0Pa90/bufqrPg/XekHS9DkkzkzZgIMDrd8Htk9lF4qlkl6kuNGD6Hte6ft3P1Uvoe17p+3c/VW8CrDbQ7lvL+9KWWS9Rxxp80gZ9D2vdP27n6qZeE2vcb7Vz9VGVuqBAJ+ytQ9Zbu8hULJlZq8eJLff2BX0Pa90/bufqpfQ9r3T9u5+qiDGTJporTXL1MNKMH0Pa90/bufqpxwa17p+3c/VW6Kz43Bi4mU9qnUTswPzAI+NNTfqKin6Gt+6ft3P1Uvoa37p+3c/VWM+jx60XPaJOqmATnhhlI6y5gQTrpv7OWX/D8bOZJYkkbFiCHQAiHUCATO58Ku/wDL6k7+hq+hrfun7dz9VL6Gt+6ft3P1VjX0cOs3D9fLlEQXCwSSST7JnWTMEnWVc9HmJY9JOYESRLCc2oP+aOW3Onf+X1Df0Nn0Nb90/bufqpvoe17p+3c/VVfD+Dm0+bMGGXKNNd/l4CB2ACIJxUSk09mUl8DH9IN2D50vpBuwfOqAKdrKn63yNcrlR0xhZd9IN2D51G5xQqCxAAAJJ12GpqC2gPrT8DWbGXUVSH1BBGXeQdxHZVQbk6oUoqJfe46EJDQMoJOjECFLESBE5VJjeBtTLx9SQBBnaMxG5G40ElWjtgxQnpcxlbIOmWSCdIIifAkfE0lvqpGeyBBJBCxBJLEgH+ok+JJro8F/P3RnriFm9IFDFSVlVLHfRQASZ22I86oxHG7bwCyiFz8/ZKls3hCE/wC4p1sW3EhVIPcO4R/pGncKf1K37i7EeyNiCCPAgkfGsbXey0kVLjELBZ6xmAQQeqSDMjTUHerxxIWpB5gtsxEIOsZAjSR51FMGikEKARMR3mT5kzVj2VO4B0I1HJtx4GB5UrVjoSekKnLBXrZivta5Pb8vwpW/SJWy5SDn9mA2sAH4aMN6rODT3F58hzknzLHzNIYK3oci6EkaDc6k+MiadxFSJ2vSNGAKkEHYw3aok6aCXUSfepWvSJWjLrLZNFf2omDppprO1Z8V0SBcyjq+wIEiIiOwSB5DsrIl8/UsiJBGh3AgHSNY0rSOPUrSJbitgxe4zkjMAJnkx0ESTGwGYSTpqKexxjPOUAwxU77qYI176EPjASBdt7agxt8D4DyojaywMsRvp3mT85qZwcFv/wABOL4JJ6QKSoBU5iyrGbUqQG+ZHnO1QT0lQrmBBGusPyAJJ00ADAk7CaimCQRCKI2gRGijl3Iv2R2UxwNuIyLAgxA5AKPkAPACpuJVIuPpAozf0kqRDkyASRAEmArHwFPc46AMxiM2WesdezSqGwNszKKZMnQanXf7TfaPaad8EhmUUyZOmhMRJHgSPjRcQpGm9xfJGbKMzBRvqx2Hyqn/AIkSCZBgkGAxgjPMgDSBbc+CzzEq7YVvaUN4gHfxqtsBbMyi6mToNSJGvbozD/MaE13Ckar/ABfIJYCNuZ5E6Aa7AnwBqt/SBRmkr1Qpb2tA/snTtqN6wriGAI7DVTYO2AeovZoBMaQNP+1fsjspWu41Eub0hUZtupGbRtM0Ecuxh51oXiRIBAGuvOsKYW2ZhRrEiI9mANO7KPIVeqAAAAADQAbADYAUak+AcaNH0g3YPnS+kG7B86oilFKxUX/SDdg+dL6QbsHzqiKUUWFFfrS9vyNR9cWe7t/tV/q6+6Kj6qszHw5VFmlElM6ihmMtEPnuKWSYAXXwkdm5NForBjsO+YOhJjl+Q51thfmq6ImtuAfe4g5JyM6gSYNsaaiBr5Rz7zpU7HEpzC5mdY2yAQefMT+Gg13ranGB9ZSD3R+NRucULaW1M9p/IVronxpF4kSPCsuuViZ1ggiOWoPOiMVm4fgigJb2jv8A71riscsk5unY4KkU3LyroTUfW17fkaibQNwz+9Kv9XX3RWVl0ULi1mPnWiKiuFUGY/fcKsiiwoEYi0Vc3LillmAF1jskdka1nvcQuEkozgCdOjEiSIGvONAPv2rfjbDh+kQk939huKdOMD6ykHug/lXZ5pJNb/b5GScYumYrXEJDC4GcR7gEHnzE9um22sidXCcsEKxbnBBEfA86VzibNpbUz28/IVo4fg8g19o7/lUy8sGpbX2C1KVoudwBJqlsYvLWnxy6Dxqw4RdNNv3rXLZrQ6OCJGtSipBY2pRRYURilFSpRRYURioevL3eVXRWXFYdcsgRSe41a4NXSdw8qhFNZHVHgKnFC24Btvkz+tL2/I0vWl7fkat9XX3RTHDr7op2KiuziQ3cez8quAquwqD2YJ+dXgUWDRb6u3unyNL1dvdPkaNxSipKAnq7e6fI1ixeAvm4jWzCr7SENDT4ePwy95rpTdWYkT2SJqcUDOJucHxrAzdQEz/ygYB2hsu++vhvuZfRGN5XlEToLUDlEiO492u2mvaAVXcwobcmk2UlZz2DtOqxdYO2ssFyjuGXuq+K146wFIgnbnQu6Wzj5UWJotFjrZvlVkVC+xCmP331HCsSvhRYqLltk7AnwqXQN7p8jRewkKI7BVkUxHMcRwF9sptHKVJJBBhtiAY5aER/XO6isd7hOMZmIuIBmOUG0GhdYlisz7PhrvtXZRUUuKdiD4EUDOMXg+NAA6ZREbWt4BHW01kweW3OiGCwt5FPTMHM6ELlAEDSOes+ddNFMyAiDQBzOOGg8avYgVHE2C0RGlabWGZtViR39v8AtUSbrYqKV7lQ/wC0+RqQY+6fI09xLi7qR++6q+nNc7m+50qK7FnSnsPkafpm7D5GqunNLpzS1FUSOMrPjcaMsdtNiySpPMUMusWEUagoLYfGAqPCKsF0HYeVB0ciAKL2cwEAH+9PWxaUPHcfI1Z6ufcJ+Bq23hrhO0d5orlraDb5MJ0n5QL6v/QfI0/QN7p8jRqKUVokkZtt8jsp5R8art2WE5iG+IH3Cr4pRUPc0TrsVerL7vzqeWnbQSdBTW7gbYg+BoVITbYopRUoqrE4lLal7jBFESzGAJIAk+JAqrJow8SHWHh+NDbls51MaD+9PjvSTCs8C8mgHbGsnQxrtymuev8AGrodiuKwZt5iVDEghZlUJURt9bvXtBKspI6S6sqR3VHDoQsHvoDb4veOc9PhDlSRBfKCGGZnMeyFDAQdSR2iL+H8eUM/T4jDkQMvRkgSuYuTm7o5n2T8Swo7W0OqPAfdSu22PskDv0rBhvSDDEKOmtycoAzCZMKBHbJjxnsNFIo5BbFS2TENB75/CkLCjYfOrYpnB5CaVLuVbfA0Uoqq2tyetBHdp+NXxTTJcWjn3YDftiiHDB7Xw/GhOOXY/Ki/CV0M67fjRYqNsUJx2GhtNjr+dGIrNjrfVnsP31M1aKhswR0VWWMNmYDz8KtiteAt7n4VmoqzeTpD3cCmU9UbGgty0iico8hXR3R1T4H7q5/Fjq+Va7HPuWYKypZYUakch40bCxtQnhw1T4fdRmKaEyDEASdBUUcESsnw/vUroESRP36mPxqn1hB9WP2O/vo37B5FyxKbk6qI+M1fFSFKKFY3T4LclLJScgdp7hWbp3zex1fEz+VTZellz4cHeTTLhVGwiq7/ABC0nttl0B1DQJJAkxAkgx2weys3EvSPDWLD4i5dXokKh2WXguwVRCSdSw86Ww9yj/iS3602GKXAylFz5RkLXFDAAzOxHLeil7Cq65XUMumjAEaGRodNCJrmeEY+3fxVy7ZbPbc2SrCYI6MCdddwaI8C4uL168mYHIzELzjpHQE67dSs1k8zT9RuGyku5l9IeH2wlyFtoejbrdGhglSMxGUzuNIM1ymAwovXFTNhjAzBegKsZXRtRB1uZgDMySexSnpZeZb9wNiujQqCAy9VVaFAJGrEsLg26oIOhUSNGNtuqoL9lbi3g1s9CwIglSjAoNc2uaQTOsQZ0FRDCuWVgblgxbFzN0GUm2CGuhm6PUG2VgBdQRpvWjhdlrt4C42HOUde30CrMhgcuZJJGoOsCDpBrHcxTI7zirNtlZlINgHXMVhIUnLmLzOpJkiDrdjb8XwyXrVsi1buInRDLBhOrIXXUCJESJygTQFHfYThVnIp6K3yPsJuux23EDXurXfuKilmMAbn5UD9G8c/Q5rtzpQ+VkIULClV6pGk6yeXtRyklGx6nQqT4xTTJoxYrjsNFvo3HbnAO0nTx01+fKWC46rTnKKImVcMO8GNR484O1UY7FWiCiIVbSSltGIHumdNangMVZy5SkuPazIoY67ka93M7Vu0tN0TaugzbIYAgyCJBGxB2IpytZ8Nil9mMo+r2RyHdWm6IU+B+6sLKo5niA0HjRXh89aBO341hxFjMBrEUQ4b7R8PxpDotVLsyYI7IH31bfSUPhV+Wh3EeN2bLi3cJUsuaYJUdYIAY1kswAEc6A+RliiOBt9TxJ/L8K5236ZYUxF4Gduo/wCj9wewxu4f6YYRwoF3VjA6riSTAI6ug7zGxO2tJFSthi+vVbwP3Vz2OPVjtrosUQFOusGNaDXbYYEGqsihcLMlPLyoxdsTsSPChmEADLyAIowoB21osHGzMMI3vn9/Gl6oZ9o/Ce/tNOuJPuMPP8qQxB9xufb8tKrcy8v9sj6o3vmrrVkgame+opeJMZCNtT4SeXKCPLtq/LSbKjFcosy0stPSrM2M9/AW3MuisYiWUHTs1/eteb/xuvrh+Hi1at21W/cQOQsH+W6OsRA3017a9Qryj+Ndp8S9jCpkBAN6WJE6nq6A8rTcuyqi0ncviJpvZfD6gz0Z4vawZU4lAXDDoyigtFtWPWYtvA5aUR9COLZMS95hPSWbSwCP8S7iW0k9mefCuP4wwN+wGML/ADCTE7qViP8ANWfAnoWdFuZ8z4c51kA9ZiVM66SR8K47lJ6n7/k65JQWmPHB7PeIxNnOjKDdQMjjUDOAwKkaxtqDOgO4FDxwG8NRfBJMkOpZYL5igUseqUhdZIiQesaH/wAMcdm4bZBM9GoUnTQRmA7oUiugxGP6xt2yOkKC4mb2SpbLMjw/1Cupbo5pKnQPu8Ev9K1xbykE5ltMpyA6SMymSDAGoO8jULFlrhFwESyMvSZyCp6qyZRAZGoYryEaxJNPfxOKUgE4cFzlSS4k5SYA7dCfl30SwrPl/mZQZPszEAwDqTE7/GgRYtsDYAeA7dT86ZWBkAgxoe4wDB+BHnQnhXphbN2GIHWuidtEZQsz2q0/5aHcK9NOixd/Prbu3tGj3VZeqBr9W3v2+Jrml1WNVv8A8MHngtPxdB0XOjLAocpMgqC0zvm5g09qXcNlyqARLAZjPZzAouOK27toshkHuI85FZM7jW3lzf1THy1rsjlUla79zXRRO1ZLGAK33ky2iCZ0jzrBaxF/pDbBtZozHqv3bk+I/e2T0i4u9q2iM9hLzEsM5cWyisobXfNlbad/Ck40UUXuN4dM2a6i5GyNO4YcoiT4jSiXC8SjP1WVhqpykGDEwY57edcO0sTcJ4axLEF9fblSYOuuWd51jtg7eFcXNlkBu4BLYYlltsQYGYErJicyRt9U/CR0eiZaBfQuJLhnxQKhicosoDlkkKGmdJAPblHfJ1WkSKjeaFNAjjbPAMQohcQqiNuhVpJABLM7FmkgbnkBoABW6xwDF5VPrgkA/wDItgaxuBoYj591FctVY7jS4e2CVzGYyggGPe15TpUTmoLVLga3NeFwTC2FvP0ray+ULuSR1V0EDT4VkxGDK947fzrOvpnZK5lkqGKk8xEaxudTHwoLiP4sYdcYuHVGZCQpugjRmgCEOpEmCSRHYaxj1eGbcYyTaMvFh6/AjxnjN21i7NhOjBZrLMGDEm29wI+o0BiY7xXdZa8e9ca5xe8rMxyYm0qGQcqq9nMnWBMEt26R316pwbiBvWs5AHXurpMQlx0B17QoPxraMm+TZqjVctTGsR+RH41R9HDaTz+Yj9+Na6VaWzNxT5IW7UADsqWWnpUiqFSpUqAFXlv8T7uTGBwYK4ZfnduA6c9CR8a9H4pxNMPaa7cnKsbbkkgKo7ySBXG8Z4enFrDXbATrAIj3AQYR5IIGu81z5p0tKVt+hrHXjj4qi2uPhdHk6YkXivsgqG+rEAtaCjqjxrXh+CXTcOQZwpssSIAIzMTE7ka+XhXecB/hkuGFxr4t3pAg6ggDU6TG4B+FF7XCbK6KgU6ajQHcbkxXm5c+TDHSl5u18fkweScoRS2l6dnv+Pqcd6AXbyYd7GQ51swbZIWWLMk6mNFG/wDTWy+McrdNcVQiqqH/AAtLYdWgfzN5Xczv5dTh+H2kbOgth2ADNmTMVBJg9bvPhNXX7SuCr9GVOhBZCCN9VJqsP6k4dlvzs/nRvPBKW9NPv7nE3/SRTbwdvo3/APLmwzNK6m2oDBRPbzozc4tcfDreQsstckbsF6RyMxGgGWB8KtxuBw1swcKh6oIZbSMCSSsEATuJ07aVjFYdMyJZKg+2osgTIgSAYP1t++turzxz4tEU09nf9ZyzwymmmzjuCWi+IWDzjfmTk0nc9YbVatkXXsagZ+uwmDMxpoSZCc9PCSaO2sDhQ2ZbN5WAXZTGYQYAzdoGxjTuJBFvR+yEGRf8NOqzMc4kSFJJgDbfburx8mGWnbn6nD/8mVY9Frm/fgduP28DbfEOpbZAilRmJmA08hr4dlLgvpwmNdAto2kYwcrHOHCyesBDLrtAnSeyuX9K8C2ICpZUXGUgdUqcsqCzEiQBoZon/Dr0Ye1LXlZGV5AOUqYAgjTnIMzyrbonlx44YoPdS3/nf/QovMklF7L8nVvxjDkAvexCGAfrBgCMwzZVI1Gvw8aquY3CssswdSzKudC5HVBKiVJiIPZrT8U4tYK9KMUirbBzZGV5zZQJVGknQgCCesYoDi/SuyAwGNuMMmeUtiSSQotrJBzkZjGkbkiBX1OnJLsdimwzcxGDyqCqENJA6KRoWQtGXQdVu+K04ThuFuqWS1aZTIJ6ICeZEMoka0K4Xxy093L69mKuFhhbVbmkxb1kjWJ5kGJrqZqHBx5E8kkasPicqwdY28KV3FzyrnMF6W2L197FsszoCToMpCnKWVp1GbT4dmtFOn7j8vzqZNRdMalkfBq6UdlYeJ4FLsEgkr7InTcb+VWesCoXMVAkfl86yySxSi4zaCMsiexxnC8KzB0yNb/mO3XkEhiQNPAAfCuR/wCFb7YhrhtsiB2IICySGMMqkarmjka9TuXEFxi2RTpBJAJG/PvqxSYOgkTHf4fvlXzqxqDlpfPcS6ZPHobPNMCzev4m5tN0sDIBzTbYRzOqnbaK6T0P9KxhLDXL5iwQzhixjO16675RrOjEk9wk0YfgtgHObKZyd9fabmfifnXEcUGEUYq1bsI3SHKjAqFRRYtoNCZ0udJp49teriyvLPyJtr++x1OWFVfK/v3PX+F8QXEWbd5T1XGZeyD7sgEjs0GnlW9K4X+GXFFKerqMos2bSKCy6kG6XZVBO+YT4Cu8r0qa55JTT3QqVKlQMyXuL2UZla4qssSCYPWEjzFRPGbEgdKmoJGoiBuZ2q27w60zBmRSwkgkCdRHx07aieF2f/St/YXl8KBgb0vs2sXg2tdIMtwgB1MwUYEwRzkRXMcH4O+FnosY2WICMcyL3qp0B1ozxi8GcqoAVSYAAAkmSYHOfxofkr53qOplLI5QdLhG6eTRo1PTzXYT28Qbmc45iIjo4Xo9onLE/PerL1m4eq1633g2x9xqWFtdaTsvWPw2HnQ/6GN3EF2vXMpLEWwEAXmpzRJKsA2sztsSDyTk8v8A6O/fcwcXF2u3sWrw5kkG7bM662lO/ZpoO6s+LBR1l11jKBZUqZMSY72Gp7BGxkheOdzHM6fcK0NgSXOa8TbPVNrKuXLlKxMZpnXflFZLFFu9K/hfgMvU54Jed/yCcdhLr9Z8RcRIghQq299GOu52357VcmDv9F0ZxFxdB12AFzt9vXUfjFJMHdCZQmGUBlYKpuBdtZjYzlOxB1BBmaI3LbsqFlGbKCwBEZiNQCeXfXVLNliknwckMrbBmC4VctsWGKYyIIbrL4weffUOL8DbEqFfEZRMnJ1SdCIaN9DGvfRAWpJAgkRIDLIBGhInSYMeFP6u0ez2/WX4edVHrMkZrJfmXc2WSFUwP6P+howrs1i9LMuUyJ0kHbbcD59tddw2zdUEXXVtssCI7dvhTYLD5B3mtE17+GOTNLx80m5P1+5lPIq0xWxyPpH6CXb9/pcNjruFBGqDOy5iTmZALi5M06gaEyeZoZ/4cY7/AN3v/Zuf/vXoE0pr0llmlX2Rn4kl3PL8d6F4lWyXuL4gLAnqXCGDGI0vnXTmPOu2xXHbRQLau5SpA1R2MDTLGXfajJNR03j9/snzrPNqzR0yGsjtNnm2D4DYS61y1i7qMzZmyBwDJnJAGok7d/l1WPwGIdI9ba1rOZAAdiIkzprPwFHppm13rz8nR5Jb6238TaPUJbUArlm8UyjFBT7wVc3jJnU+FQsYO4hJ9aDA/VYBh4ifh5USxHDgfZ0+6s54W3aPnXj5MeSDacXt7nR48K2YDxPootwsz4mSSTJ1iddATtW7EcNvFERcWbaqIGQLLAAAAswJMRW76KbtHz/Kp3MCRb11gyI7Dv8AnXJJzi91XyOeChCWqFJv4IwcPwV20pX1vpNZBuBWI7gdNKQ4KrHfDEn/AKFuSfKp5aksggjcULJJO0zd43J2/oizhmBFq6jo2HBB+rZRWIOhUMNRIJHxru1aRI51xd5E0bK3W10IGvMbcjXR8FxodI7P3/f416XQ9RLXom+Q00glSpUq9oQqy8RukIQvtHalcJPPQ/IDXzrNffNJk9gA5/EVx9VkcYNLlm2KFuwGeF3Oz5j86b6LudnzFGbzlFZgC2UGFA1MDRR3mI+NDfp8jfD35mBCSDtqCSDGs6geArxvDZ1szXrORMp3YyfAbDzk0rAyKW0knKJ8zRMYMXAHYMpIEqYkd21YscgBCDZR8zqfwrN4yfDTIYe9J9ldAToNdNvnT28OWmOX38vmFPxq7BooAzT1m0A7F18p+6lxbidu3bunNDBQAOct1V+f/wBa6+mUYJtnHl6WWWajFGUWduw7eB0+5x9moviVc3bV0BB7ABuJLLclQQo1XNyB1PwoniXXMFUHMAcoOg57mNKHXuAWzcNxrNsuXVs5Yl5XUEMVkGdIBiAB3Vn1PnmkjlWCUUCcFYssHwxw921mJL+0VJsFFhbuhacoiOU7VdgMbZw4IS3eIYlyAC6gtqSGYye07679tdAG01AnnH502avQ6LoX+/KvZfdmDUYsktyQD2idd9e0Us1QmmzV7dEE81NNQL1XfZspywGgwTtPLtp0BfNNNCC2L5Gz4nPO/OAATHcNZ2Gla8K1zL/My5pPszEct+dNIDXmpi9VTSmqoRMvTFqhNNmp0BPNSD1Xnps1KWOMlUlYWWm0rEdVZnnOu/ZzmKGYHiti7c6K21tn64HVuQSkEkGfZg78+RrfbBJEamao4r6OdK5Ie8gC5EFpkRVnLLAdump0JEAaDX5zr+lx4ZrR37eh24XkmvLvRPD423cRmQ22RDJAW7mERmOT2joeQ86uwnE1tXkTKRnylWCXMhz5snWOi7EHNBnlV3D8D0T3Hyuz3WlmY280LoqgrByjkDJE71gs+j7KjjpMSXZEXpGuIXXrlnyGYBOknXYamuKMKdo7pqS/adorSJp6EcCwnQoylnYl2YtcYMxk6baAAQAAAOrtRPpK9/HPXFM52muTEzncnwA5/Gs/ril8uw5R3eFZL/FwRCyB+++spvqB1Zk7k14mfqlKdx4O7HClubW4iocDZdvCefnVV7gNssxz3JzZ2GbQk90QeQ17qyW0Td5Y8h9X49tWW77BwwMAfd2RXPDO1z3NHFBkgiN+0jn57RVGKw+deqFmdTp5TWReJXA2wKncE/Mab02KxjOgXKAdZ62kQQOW+1arJBk7oG43iYttnYjo7XV3GpJgkD/5F8q88bjQuX7l28xzQXCT1GASVtjsPWMeBrqOK+jOIvjKzoBOYgFgJLsTplMwCI/tqKufw5vNml7IlY0z+0EiYjTrgHz8KqSxz8jdI7+l6iOCEpJ+Z/6W+33/AIO0xOPK2+mSLjNbVrY/pYA5j8CTHjWVPSG7Evh7h8CN+zv5efiBlu4f1bD20unOCvRnKIHs6gAmYiY/ChgOGP1HPn5e1t3d9e/0WGPhqcN77ny/VZo+I4t7J7ex1mCxxuAk22twdM0a94itGeud4Vj7VpSqh4LZtY5gDt7hW4cbTsbyH516CgzieSHZhItTTWAcYTsbyH50/wBKr2HyH509IeJH1N0001j+kF7/AN/GnGMHfRpHrRqzU2eqBiB304uinQWi3NTTUM1PlNGwx5ps1P0J7qkMIx7KNUVyx0yvPToCxgCfCttqzaG4LH5eU1ccQkQMyjsUKK8rJ+q41tBX78HbDo5P9zoVm1kAX67AmdNDyH77KynBMTqV+LD86tRrYIMvIM8qTvaJJ6+vhXizyrJJyk92erBKC0xOaTiGMa+qW8PctKWKi64tkDKw/m6XD1MocQwBOZI3JU89s9UsuQsobLIOUkSVzDQwZEjsq3PZ/r/01JsXaKhTn0mPZnXlTeTH6oabsXD7+R+46H8D++2i5egnTWf+p/prQeMW9Pb07h+ddGDqscHTlsZZYOW6BAWphaVKvDSN2SC1MLSpVaRLJBallpUqpIlkwtSC0qVWkQUY/hq3kyNI1kEcj+zQHivARZVSHJkkQQOyeVKlXrfp3UZI5Y4k/K72+R53XYMcscsjW5gW3Vq26VKvqmeAkWpbq0W6VKoZokXKlWIlKlUs0SLlSrESlSqGapFoSrVWnpVDNEWKtWhdKVKvP/UG1hZ2dOvORK1ArSpV800emiJSq3TsMU9KoaRSKDZb3h9n+9QNpveH2f70qVQ0ixjbbTUeX96ils8yD8I/GlSqaRR//9k="/>
          <p:cNvSpPr>
            <a:spLocks noChangeAspect="1" noChangeArrowheads="1"/>
          </p:cNvSpPr>
          <p:nvPr/>
        </p:nvSpPr>
        <p:spPr bwMode="auto">
          <a:xfrm>
            <a:off x="1524001" y="-966788"/>
            <a:ext cx="2257425" cy="20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3" name="AutoShape 7" descr="data:image/jpeg;base64,/9j/4AAQSkZJRgABAQAAAQABAAD/2wCEAAkGBhMSERQTEhQVFBUWGBgXFRYXGBcaFhoYFhgYGBcUFRQXGyYeGRojGhQYHy8gJicpLCwsFR8xNTAqNSYsLCkBCQoKDgwOGg8PGi8kHiQsLCksMCksKi8qLC8sLCwsLC8sLCksLCksLSwsLCkpLCwsLCwsKSwpLCwsLCwsLCwsLP/AABEIANUA7QMBIgACEQEDEQH/xAAbAAABBQEBAAAAAAAAAAAAAAAFAAECAwQGB//EAEUQAAIBAgQCBgYIBAQEBwAAAAECEQADBBIhMQVBEyJRYXGRBhQyUoGhFUKSscHR0vAHI2LhM4Ki8RZDY3IXJFNVg7LT/8QAGgEAAwEBAQEAAAAAAAAAAAAAAAECAwQFBv/EAC8RAAICAQMCBAUEAwEBAAAAAAABAhEDEiExBEETIlFxYYGxwdEFMpHwYqHhMxT/2gAMAwEAAhEDEQA/AO9ilFTrFxW7fVJw6I7zqrGBlgkwZGsgD417DZ8+o2aopRQzCY3FlofDoo163Sg7KYECd2A8A3ONYfSWLkj1QaQf8ZI15THj8j3UtQ9AWilFSWYExPPsnnFPTsmiEUoqdUYu4QNOdFhRZFKKFveA3P31H1pfe++lqK0BaKUUHGMExJ8daq4hxBrQUi3cuAzOTUiMvLnOY+XiQtYaA7FI1zA4+Yk2MT4ZCeYGmvfPwpDjzc7GImTPVkaEjeYO3++9GtFeEzplIIkU8UNweIOVWAIzAHKwg6iYI5EURtXg23lTTIcaE7ACToKx3OLINpP776rx8tcAY5EHM6AmJ3Ok8vhULmOFswltGHbnWTp3+FdCjFLfdkU3waLfFUO8jx28xWwa0MTFJc0uKiaaMHQ68xI/ehq/hiMJGZSu6wQfiIO1KUY1a2HTTpmyKUVOlWNjohFKKnTE0BRGKUU4cHYj5Us47R8qYUNFKKlmHd2fHspi47RQFDRSinDjtGu21SpBROKnbtzUslTtrXPlk1G0aUVW7c70kt61bbWmVdazlKVy37BRSyxTRVzLrTZK6IvZWFFUVkx40HxohkrHxBdF+NNsaQGuW5uQf3pVowq+799T6DrZqI8Pt7nwqUUwaMBrOU+RirehPYfI0ZyUslMVnK4v0cW45dg8nuGhyFJByzsdiSJkxqZ0YPhptKQM5BM9aNNAIUAAKvV2AgSY00roslMbdKkGpgizhy223bRC1YCjTzq8WgNhT5KoTBPFcwjQMnMRPnI0qFgYY7Kq9xEf25Vr4hduqydHbzp1s/vaRAXrDfXk2wHVmaFYm1iCzgYNSMxCMLoErBglZ5kDs9rurVZIVUr+ROiXZmm4cOk5VUn+kR8+VS4Rg4JfKFBnKAIGpkkDkKzKmIUjLg1kESTdU/Zk6ctY7dNNS3D7l1gTdtdEdIAYNIjmRtrQ8sa0xv5holy2XRSirclLJWVjoqisuMwAuFCTGQztM6qY/wBPOfCYI35KWSmpVuhaQKfR9dCrFSAVBAHPpJIHb/NMHllpD0eUCAR2CUU9WHUAjQGFeAeWUacqNZKWSq8WXqLQgMno+maSSwzZo21kmSZkmT3DTbUkwHo6BEOdFK6gndESR1v+nMagTtpRzJSyU/Fl6hoQJwnBRbcMrbSIIM6ljvm/r5g6AeNEYq3JSyVLk5cjUUuDL9D2vdP27n6quscNtrMA6/1OfvatMUorKblONWaaTLh+GW1MgHb3nP3tStcMthpAM6/Wf7i1aopRUyUne/KDSYn4TbJJynU++/6qj9D2vdP27n6q1m2ST1hHKFM+BOaD5CoojjQlCP8AtfN8T0kfKr1tLn6lrGmuUZvoe17p+3c/VWPF4C1AKgnUj2rh2+NFb9pmEAqvbo507uuI+dYsZhsqqo1EmJj5afnVKba5Zm4tT2qvnd/wDhw9Ow/af862YHhVsg9U8vrP+qqRa7vu/TWbhC45TmY23WZKAqrag6E5YkE6EEbazUucl3L02bF9TP8AzE573WHskq278ipHwpJ6mSwFxJSA381oBb2QTnjWD5ViucBvLcc2rWEyEjIrLBACxqUUSdWG/wBY1NuBXQkC1hSZclYhCc02i3UJJAZpgrrzIMUvEmPRE1j1M7XEPheY+UPr8KstYfCscqsjN2C8SefIPPI+VDB6P3p1sYJuc5Hn6pyx4iJPZJ21tu8EvrcZrFvDJqDaYr17coA2yw0yw1J0OkUeJMNEQr9D2vdP27n6qX0Pa90/bufqrPg/XekHS9DkkzkzZgIMDrd8Htk9lF4qlkl6kuNGD6Hte6ft3P1Uvoe17p+3c/VW8CrDbQ7lvL+9KWWS9Rxxp80gZ9D2vdP27n6qZeE2vcb7Vz9VGVuqBAJ+ytQ9Zbu8hULJlZq8eJLff2BX0Pa90/bufqpfQ9r3T9u5+qiDGTJporTXL1MNKMH0Pa90/bufqpxwa17p+3c/VW6Kz43Bi4mU9qnUTswPzAI+NNTfqKin6Gt+6ft3P1Uvoa37p+3c/VWM+jx60XPaJOqmATnhhlI6y5gQTrpv7OWX/D8bOZJYkkbFiCHQAiHUCATO58Ku/wDL6k7+hq+hrfun7dz9VL6Gt+6ft3P1VjX0cOs3D9fLlEQXCwSSST7JnWTMEnWVc9HmJY9JOYESRLCc2oP+aOW3Onf+X1Df0Nn0Nb90/bufqpvoe17p+3c/VVfD+Dm0+bMGGXKNNd/l4CB2ACIJxUSk09mUl8DH9IN2D50vpBuwfOqAKdrKn63yNcrlR0xhZd9IN2D51G5xQqCxAAAJJ12GpqC2gPrT8DWbGXUVSH1BBGXeQdxHZVQbk6oUoqJfe46EJDQMoJOjECFLESBE5VJjeBtTLx9SQBBnaMxG5G40ElWjtgxQnpcxlbIOmWSCdIIifAkfE0lvqpGeyBBJBCxBJLEgH+ok+JJro8F/P3RnriFm9IFDFSVlVLHfRQASZ22I86oxHG7bwCyiFz8/ZKls3hCE/wC4p1sW3EhVIPcO4R/pGncKf1K37i7EeyNiCCPAgkfGsbXey0kVLjELBZ6xmAQQeqSDMjTUHerxxIWpB5gtsxEIOsZAjSR51FMGikEKARMR3mT5kzVj2VO4B0I1HJtx4GB5UrVjoSekKnLBXrZivta5Pb8vwpW/SJWy5SDn9mA2sAH4aMN6rODT3F58hzknzLHzNIYK3oci6EkaDc6k+MiadxFSJ2vSNGAKkEHYw3aok6aCXUSfepWvSJWjLrLZNFf2omDppprO1Z8V0SBcyjq+wIEiIiOwSB5DsrIl8/UsiJBGh3AgHSNY0rSOPUrSJbitgxe4zkjMAJnkx0ESTGwGYSTpqKexxjPOUAwxU77qYI176EPjASBdt7agxt8D4DyojaywMsRvp3mT85qZwcFv/wABOL4JJ6QKSoBU5iyrGbUqQG+ZHnO1QT0lQrmBBGusPyAJJ00ADAk7CaimCQRCKI2gRGijl3Iv2R2UxwNuIyLAgxA5AKPkAPACpuJVIuPpAozf0kqRDkyASRAEmArHwFPc46AMxiM2WesdezSqGwNszKKZMnQanXf7TfaPaad8EhmUUyZOmhMRJHgSPjRcQpGm9xfJGbKMzBRvqx2Hyqn/AIkSCZBgkGAxgjPMgDSBbc+CzzEq7YVvaUN4gHfxqtsBbMyi6mToNSJGvbozD/MaE13Ckar/ABfIJYCNuZ5E6Aa7AnwBqt/SBRmkr1Qpb2tA/snTtqN6wriGAI7DVTYO2AeovZoBMaQNP+1fsjspWu41Eub0hUZtupGbRtM0Ecuxh51oXiRIBAGuvOsKYW2ZhRrEiI9mANO7KPIVeqAAAAADQAbADYAUak+AcaNH0g3YPnS+kG7B86oilFKxUX/SDdg+dL6QbsHzqiKUUWFFfrS9vyNR9cWe7t/tV/q6+6Kj6qszHw5VFmlElM6ihmMtEPnuKWSYAXXwkdm5NForBjsO+YOhJjl+Q51thfmq6ImtuAfe4g5JyM6gSYNsaaiBr5Rz7zpU7HEpzC5mdY2yAQefMT+Gg13ranGB9ZSD3R+NRucULaW1M9p/IVronxpF4kSPCsuuViZ1ggiOWoPOiMVm4fgigJb2jv8A71riscsk5unY4KkU3LyroTUfW17fkaibQNwz+9Kv9XX3RWVl0ULi1mPnWiKiuFUGY/fcKsiiwoEYi0Vc3LillmAF1jskdka1nvcQuEkozgCdOjEiSIGvONAPv2rfjbDh+kQk939huKdOMD6ykHug/lXZ5pJNb/b5GScYumYrXEJDC4GcR7gEHnzE9um22sidXCcsEKxbnBBEfA86VzibNpbUz28/IVo4fg8g19o7/lUy8sGpbX2C1KVoudwBJqlsYvLWnxy6Dxqw4RdNNv3rXLZrQ6OCJGtSipBY2pRRYURilFSpRRYURioevL3eVXRWXFYdcsgRSe41a4NXSdw8qhFNZHVHgKnFC24Btvkz+tL2/I0vWl7fkat9XX3RTHDr7op2KiuziQ3cez8quAquwqD2YJ+dXgUWDRb6u3unyNL1dvdPkaNxSipKAnq7e6fI1ixeAvm4jWzCr7SENDT4ePwy95rpTdWYkT2SJqcUDOJucHxrAzdQEz/ygYB2hsu++vhvuZfRGN5XlEToLUDlEiO492u2mvaAVXcwobcmk2UlZz2DtOqxdYO2ssFyjuGXuq+K146wFIgnbnQu6Wzj5UWJotFjrZvlVkVC+xCmP331HCsSvhRYqLltk7AnwqXQN7p8jRewkKI7BVkUxHMcRwF9sptHKVJJBBhtiAY5aER/XO6isd7hOMZmIuIBmOUG0GhdYlisz7PhrvtXZRUUuKdiD4EUDOMXg+NAA6ZREbWt4BHW01kweW3OiGCwt5FPTMHM6ELlAEDSOes+ddNFMyAiDQBzOOGg8avYgVHE2C0RGlabWGZtViR39v8AtUSbrYqKV7lQ/wC0+RqQY+6fI09xLi7qR++6q+nNc7m+50qK7FnSnsPkafpm7D5GqunNLpzS1FUSOMrPjcaMsdtNiySpPMUMusWEUagoLYfGAqPCKsF0HYeVB0ciAKL2cwEAH+9PWxaUPHcfI1Z6ufcJ+Bq23hrhO0d5orlraDb5MJ0n5QL6v/QfI0/QN7p8jRqKUVokkZtt8jsp5R8art2WE5iG+IH3Cr4pRUPc0TrsVerL7vzqeWnbQSdBTW7gbYg+BoVITbYopRUoqrE4lLal7jBFESzGAJIAk+JAqrJow8SHWHh+NDbls51MaD+9PjvSTCs8C8mgHbGsnQxrtymuev8AGrodiuKwZt5iVDEghZlUJURt9bvXtBKspI6S6sqR3VHDoQsHvoDb4veOc9PhDlSRBfKCGGZnMeyFDAQdSR2iL+H8eUM/T4jDkQMvRkgSuYuTm7o5n2T8Swo7W0OqPAfdSu22PskDv0rBhvSDDEKOmtycoAzCZMKBHbJjxnsNFIo5BbFS2TENB75/CkLCjYfOrYpnB5CaVLuVbfA0Uoqq2tyetBHdp+NXxTTJcWjn3YDftiiHDB7Xw/GhOOXY/Ki/CV0M67fjRYqNsUJx2GhtNjr+dGIrNjrfVnsP31M1aKhswR0VWWMNmYDz8KtiteAt7n4VmoqzeTpD3cCmU9UbGgty0iico8hXR3R1T4H7q5/Fjq+Va7HPuWYKypZYUakch40bCxtQnhw1T4fdRmKaEyDEASdBUUcESsnw/vUroESRP36mPxqn1hB9WP2O/vo37B5FyxKbk6qI+M1fFSFKKFY3T4LclLJScgdp7hWbp3zex1fEz+VTZellz4cHeTTLhVGwiq7/ABC0nttl0B1DQJJAkxAkgx2weys3EvSPDWLD4i5dXokKh2WXguwVRCSdSw86Ww9yj/iS3602GKXAylFz5RkLXFDAAzOxHLeil7Cq65XUMumjAEaGRodNCJrmeEY+3fxVy7ZbPbc2SrCYI6MCdddwaI8C4uL168mYHIzELzjpHQE67dSs1k8zT9RuGyku5l9IeH2wlyFtoejbrdGhglSMxGUzuNIM1ymAwovXFTNhjAzBegKsZXRtRB1uZgDMySexSnpZeZb9wNiujQqCAy9VVaFAJGrEsLg26oIOhUSNGNtuqoL9lbi3g1s9CwIglSjAoNc2uaQTOsQZ0FRDCuWVgblgxbFzN0GUm2CGuhm6PUG2VgBdQRpvWjhdlrt4C42HOUde30CrMhgcuZJJGoOsCDpBrHcxTI7zirNtlZlINgHXMVhIUnLmLzOpJkiDrdjb8XwyXrVsi1buInRDLBhOrIXXUCJESJygTQFHfYThVnIp6K3yPsJuux23EDXurXfuKilmMAbn5UD9G8c/Q5rtzpQ+VkIULClV6pGk6yeXtRyklGx6nQqT4xTTJoxYrjsNFvo3HbnAO0nTx01+fKWC46rTnKKImVcMO8GNR484O1UY7FWiCiIVbSSltGIHumdNangMVZy5SkuPazIoY67ka93M7Vu0tN0TaugzbIYAgyCJBGxB2IpytZ8Nil9mMo+r2RyHdWm6IU+B+6sLKo5niA0HjRXh89aBO341hxFjMBrEUQ4b7R8PxpDotVLsyYI7IH31bfSUPhV+Wh3EeN2bLi3cJUsuaYJUdYIAY1kswAEc6A+RliiOBt9TxJ/L8K5236ZYUxF4Gduo/wCj9wewxu4f6YYRwoF3VjA6riSTAI6ug7zGxO2tJFSthi+vVbwP3Vz2OPVjtrosUQFOusGNaDXbYYEGqsihcLMlPLyoxdsTsSPChmEADLyAIowoB21osHGzMMI3vn9/Gl6oZ9o/Ce/tNOuJPuMPP8qQxB9xufb8tKrcy8v9sj6o3vmrrVkgame+opeJMZCNtT4SeXKCPLtq/LSbKjFcosy0stPSrM2M9/AW3MuisYiWUHTs1/eteb/xuvrh+Hi1at21W/cQOQsH+W6OsRA3017a9Qryj+Ndp8S9jCpkBAN6WJE6nq6A8rTcuyqi0ncviJpvZfD6gz0Z4vawZU4lAXDDoyigtFtWPWYtvA5aUR9COLZMS95hPSWbSwCP8S7iW0k9mefCuP4wwN+wGML/ADCTE7qViP8ANWfAnoWdFuZ8z4c51kA9ZiVM66SR8K47lJ6n7/k65JQWmPHB7PeIxNnOjKDdQMjjUDOAwKkaxtqDOgO4FDxwG8NRfBJMkOpZYL5igUseqUhdZIiQesaH/wAMcdm4bZBM9GoUnTQRmA7oUiugxGP6xt2yOkKC4mb2SpbLMjw/1Cupbo5pKnQPu8Ev9K1xbykE5ltMpyA6SMymSDAGoO8jULFlrhFwESyMvSZyCp6qyZRAZGoYryEaxJNPfxOKUgE4cFzlSS4k5SYA7dCfl30SwrPl/mZQZPszEAwDqTE7/GgRYtsDYAeA7dT86ZWBkAgxoe4wDB+BHnQnhXphbN2GIHWuidtEZQsz2q0/5aHcK9NOixd/Prbu3tGj3VZeqBr9W3v2+Jrml1WNVv8A8MHngtPxdB0XOjLAocpMgqC0zvm5g09qXcNlyqARLAZjPZzAouOK27toshkHuI85FZM7jW3lzf1THy1rsjlUla79zXRRO1ZLGAK33ky2iCZ0jzrBaxF/pDbBtZozHqv3bk+I/e2T0i4u9q2iM9hLzEsM5cWyisobXfNlbad/Ck40UUXuN4dM2a6i5GyNO4YcoiT4jSiXC8SjP1WVhqpykGDEwY57edcO0sTcJ4axLEF9fblSYOuuWd51jtg7eFcXNlkBu4BLYYlltsQYGYErJicyRt9U/CR0eiZaBfQuJLhnxQKhicosoDlkkKGmdJAPblHfJ1WkSKjeaFNAjjbPAMQohcQqiNuhVpJABLM7FmkgbnkBoABW6xwDF5VPrgkA/wDItgaxuBoYj591FctVY7jS4e2CVzGYyggGPe15TpUTmoLVLga3NeFwTC2FvP0ray+ULuSR1V0EDT4VkxGDK947fzrOvpnZK5lkqGKk8xEaxudTHwoLiP4sYdcYuHVGZCQpugjRmgCEOpEmCSRHYaxj1eGbcYyTaMvFh6/AjxnjN21i7NhOjBZrLMGDEm29wI+o0BiY7xXdZa8e9ca5xe8rMxyYm0qGQcqq9nMnWBMEt26R316pwbiBvWs5AHXurpMQlx0B17QoPxraMm+TZqjVctTGsR+RH41R9HDaTz+Yj9+Na6VaWzNxT5IW7UADsqWWnpUiqFSpUqAFXlv8T7uTGBwYK4ZfnduA6c9CR8a9H4pxNMPaa7cnKsbbkkgKo7ySBXG8Z4enFrDXbATrAIj3AQYR5IIGu81z5p0tKVt+hrHXjj4qi2uPhdHk6YkXivsgqG+rEAtaCjqjxrXh+CXTcOQZwpssSIAIzMTE7ka+XhXecB/hkuGFxr4t3pAg6ggDU6TG4B+FF7XCbK6KgU6ajQHcbkxXm5c+TDHSl5u18fkweScoRS2l6dnv+Pqcd6AXbyYd7GQ51swbZIWWLMk6mNFG/wDTWy+McrdNcVQiqqH/AAtLYdWgfzN5Xczv5dTh+H2kbOgth2ADNmTMVBJg9bvPhNXX7SuCr9GVOhBZCCN9VJqsP6k4dlvzs/nRvPBKW9NPv7nE3/SRTbwdvo3/APLmwzNK6m2oDBRPbzozc4tcfDreQsstckbsF6RyMxGgGWB8KtxuBw1swcKh6oIZbSMCSSsEATuJ07aVjFYdMyJZKg+2osgTIgSAYP1t++turzxz4tEU09nf9ZyzwymmmzjuCWi+IWDzjfmTk0nc9YbVatkXXsagZ+uwmDMxpoSZCc9PCSaO2sDhQ2ZbN5WAXZTGYQYAzdoGxjTuJBFvR+yEGRf8NOqzMc4kSFJJgDbfburx8mGWnbn6nD/8mVY9Frm/fgduP28DbfEOpbZAilRmJmA08hr4dlLgvpwmNdAto2kYwcrHOHCyesBDLrtAnSeyuX9K8C2ICpZUXGUgdUqcsqCzEiQBoZon/Dr0Ye1LXlZGV5AOUqYAgjTnIMzyrbonlx44YoPdS3/nf/QovMklF7L8nVvxjDkAvexCGAfrBgCMwzZVI1Gvw8aquY3CssswdSzKudC5HVBKiVJiIPZrT8U4tYK9KMUirbBzZGV5zZQJVGknQgCCesYoDi/SuyAwGNuMMmeUtiSSQotrJBzkZjGkbkiBX1OnJLsdimwzcxGDyqCqENJA6KRoWQtGXQdVu+K04ThuFuqWS1aZTIJ6ICeZEMoka0K4Xxy093L69mKuFhhbVbmkxb1kjWJ5kGJrqZqHBx5E8kkasPicqwdY28KV3FzyrnMF6W2L197FsszoCToMpCnKWVp1GbT4dmtFOn7j8vzqZNRdMalkfBq6UdlYeJ4FLsEgkr7InTcb+VWesCoXMVAkfl86yySxSi4zaCMsiexxnC8KzB0yNb/mO3XkEhiQNPAAfCuR/wCFb7YhrhtsiB2IICySGMMqkarmjka9TuXEFxi2RTpBJAJG/PvqxSYOgkTHf4fvlXzqxqDlpfPcS6ZPHobPNMCzev4m5tN0sDIBzTbYRzOqnbaK6T0P9KxhLDXL5iwQzhixjO16675RrOjEk9wk0YfgtgHObKZyd9fabmfifnXEcUGEUYq1bsI3SHKjAqFRRYtoNCZ0udJp49teriyvLPyJtr++x1OWFVfK/v3PX+F8QXEWbd5T1XGZeyD7sgEjs0GnlW9K4X+GXFFKerqMos2bSKCy6kG6XZVBO+YT4Cu8r0qa55JTT3QqVKlQMyXuL2UZla4qssSCYPWEjzFRPGbEgdKmoJGoiBuZ2q27w60zBmRSwkgkCdRHx07aieF2f/St/YXl8KBgb0vs2sXg2tdIMtwgB1MwUYEwRzkRXMcH4O+FnosY2WICMcyL3qp0B1ozxi8GcqoAVSYAAAkmSYHOfxofkr53qOplLI5QdLhG6eTRo1PTzXYT28Qbmc45iIjo4Xo9onLE/PerL1m4eq1633g2x9xqWFtdaTsvWPw2HnQ/6GN3EF2vXMpLEWwEAXmpzRJKsA2sztsSDyTk8v8A6O/fcwcXF2u3sWrw5kkG7bM662lO/ZpoO6s+LBR1l11jKBZUqZMSY72Gp7BGxkheOdzHM6fcK0NgSXOa8TbPVNrKuXLlKxMZpnXflFZLFFu9K/hfgMvU54Jed/yCcdhLr9Z8RcRIghQq299GOu52357VcmDv9F0ZxFxdB12AFzt9vXUfjFJMHdCZQmGUBlYKpuBdtZjYzlOxB1BBmaI3LbsqFlGbKCwBEZiNQCeXfXVLNliknwckMrbBmC4VctsWGKYyIIbrL4weffUOL8DbEqFfEZRMnJ1SdCIaN9DGvfRAWpJAgkRIDLIBGhInSYMeFP6u0ez2/WX4edVHrMkZrJfmXc2WSFUwP6P+howrs1i9LMuUyJ0kHbbcD59tddw2zdUEXXVtssCI7dvhTYLD5B3mtE17+GOTNLx80m5P1+5lPIq0xWxyPpH6CXb9/pcNjruFBGqDOy5iTmZALi5M06gaEyeZoZ/4cY7/AN3v/Zuf/vXoE0pr0llmlX2Rn4kl3PL8d6F4lWyXuL4gLAnqXCGDGI0vnXTmPOu2xXHbRQLau5SpA1R2MDTLGXfajJNR03j9/snzrPNqzR0yGsjtNnm2D4DYS61y1i7qMzZmyBwDJnJAGok7d/l1WPwGIdI9ba1rOZAAdiIkzprPwFHppm13rz8nR5Jb6238TaPUJbUArlm8UyjFBT7wVc3jJnU+FQsYO4hJ9aDA/VYBh4ifh5USxHDgfZ0+6s54W3aPnXj5MeSDacXt7nR48K2YDxPootwsz4mSSTJ1iddATtW7EcNvFERcWbaqIGQLLAAAAswJMRW76KbtHz/Kp3MCRb11gyI7Dv8AnXJJzi91XyOeChCWqFJv4IwcPwV20pX1vpNZBuBWI7gdNKQ4KrHfDEn/AKFuSfKp5aksggjcULJJO0zd43J2/oizhmBFq6jo2HBB+rZRWIOhUMNRIJHxru1aRI51xd5E0bK3W10IGvMbcjXR8FxodI7P3/f416XQ9RLXom+Q00glSpUq9oQqy8RukIQvtHalcJPPQ/IDXzrNffNJk9gA5/EVx9VkcYNLlm2KFuwGeF3Oz5j86b6LudnzFGbzlFZgC2UGFA1MDRR3mI+NDfp8jfD35mBCSDtqCSDGs6geArxvDZ1szXrORMp3YyfAbDzk0rAyKW0knKJ8zRMYMXAHYMpIEqYkd21YscgBCDZR8zqfwrN4yfDTIYe9J9ldAToNdNvnT28OWmOX38vmFPxq7BooAzT1m0A7F18p+6lxbidu3bunNDBQAOct1V+f/wBa6+mUYJtnHl6WWWajFGUWduw7eB0+5x9moviVc3bV0BB7ABuJLLclQQo1XNyB1PwoniXXMFUHMAcoOg57mNKHXuAWzcNxrNsuXVs5Yl5XUEMVkGdIBiAB3Vn1PnmkjlWCUUCcFYssHwxw921mJL+0VJsFFhbuhacoiOU7VdgMbZw4IS3eIYlyAC6gtqSGYye07679tdAG01AnnH502avQ6LoX+/KvZfdmDUYsktyQD2idd9e0Us1QmmzV7dEE81NNQL1XfZspywGgwTtPLtp0BfNNNCC2L5Gz4nPO/OAATHcNZ2Gla8K1zL/My5pPszEct+dNIDXmpi9VTSmqoRMvTFqhNNmp0BPNSD1Xnps1KWOMlUlYWWm0rEdVZnnOu/ZzmKGYHiti7c6K21tn64HVuQSkEkGfZg78+RrfbBJEamao4r6OdK5Ie8gC5EFpkRVnLLAdump0JEAaDX5zr+lx4ZrR37eh24XkmvLvRPD423cRmQ22RDJAW7mERmOT2joeQ86uwnE1tXkTKRnylWCXMhz5snWOi7EHNBnlV3D8D0T3Hyuz3WlmY280LoqgrByjkDJE71gs+j7KjjpMSXZEXpGuIXXrlnyGYBOknXYamuKMKdo7pqS/adorSJp6EcCwnQoylnYl2YtcYMxk6baAAQAAAOrtRPpK9/HPXFM52muTEzncnwA5/Gs/ril8uw5R3eFZL/FwRCyB+++spvqB1Zk7k14mfqlKdx4O7HClubW4iocDZdvCefnVV7gNssxz3JzZ2GbQk90QeQ17qyW0Td5Y8h9X49tWW77BwwMAfd2RXPDO1z3NHFBkgiN+0jn57RVGKw+deqFmdTp5TWReJXA2wKncE/Mab02KxjOgXKAdZ62kQQOW+1arJBk7oG43iYttnYjo7XV3GpJgkD/5F8q88bjQuX7l28xzQXCT1GASVtjsPWMeBrqOK+jOIvjKzoBOYgFgJLsTplMwCI/tqKufw5vNml7IlY0z+0EiYjTrgHz8KqSxz8jdI7+l6iOCEpJ+Z/6W+33/AIO0xOPK2+mSLjNbVrY/pYA5j8CTHjWVPSG7Evh7h8CN+zv5efiBlu4f1bD20unOCvRnKIHs6gAmYiY/ChgOGP1HPn5e1t3d9e/0WGPhqcN77ny/VZo+I4t7J7ex1mCxxuAk22twdM0a94itGeud4Vj7VpSqh4LZtY5gDt7hW4cbTsbyH516CgzieSHZhItTTWAcYTsbyH50/wBKr2HyH509IeJH1N0001j+kF7/AN/GnGMHfRpHrRqzU2eqBiB304uinQWi3NTTUM1PlNGwx5ps1P0J7qkMIx7KNUVyx0yvPToCxgCfCttqzaG4LH5eU1ccQkQMyjsUKK8rJ+q41tBX78HbDo5P9zoVm1kAX67AmdNDyH77KynBMTqV+LD86tRrYIMvIM8qTvaJJ6+vhXizyrJJyk92erBKC0xOaTiGMa+qW8PctKWKi64tkDKw/m6XD1MocQwBOZI3JU89s9UsuQsobLIOUkSVzDQwZEjsq3PZ/r/01JsXaKhTn0mPZnXlTeTH6oabsXD7+R+46H8D++2i5egnTWf+p/prQeMW9Pb07h+ddGDqscHTlsZZYOW6BAWphaVKvDSN2SC1MLSpVaRLJBallpUqpIlkwtSC0qVWkQUY/hq3kyNI1kEcj+zQHivARZVSHJkkQQOyeVKlXrfp3UZI5Y4k/K72+R53XYMcscsjW5gW3Vq26VKvqmeAkWpbq0W6VKoZokXKlWIlKlUs0SLlSrESlSqGapFoSrVWnpVDNEWKtWhdKVKvP/UG1hZ2dOvORK1ArSpV800emiJSq3TsMU9KoaRSKDZb3h9n+9QNpveH2f70qVQ0ixjbbTUeX96ils8yD8I/GlSqaRR//9k="/>
          <p:cNvSpPr>
            <a:spLocks noChangeAspect="1" noChangeArrowheads="1"/>
          </p:cNvSpPr>
          <p:nvPr/>
        </p:nvSpPr>
        <p:spPr bwMode="auto">
          <a:xfrm>
            <a:off x="1524001" y="-966788"/>
            <a:ext cx="2257425" cy="20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7174" name="Picture 9" descr="File:Atmosphere composition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1"/>
            <a:ext cx="4191000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76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03885"/>
          </a:xfrm>
        </p:spPr>
        <p:txBody>
          <a:bodyPr/>
          <a:lstStyle/>
          <a:p>
            <a:pPr eaLnBrk="1" hangingPunct="1"/>
            <a:r>
              <a:rPr lang="en-US" dirty="0" smtClean="0"/>
              <a:t>Agree/Disagree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304801" y="1078523"/>
            <a:ext cx="11558954" cy="513470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Earth’s atmosphere is mostly oxygen.	</a:t>
            </a:r>
            <a:r>
              <a:rPr lang="en-US" sz="4000" dirty="0" smtClean="0"/>
              <a:t>	Agree/Disagree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Air is weightless.					</a:t>
            </a:r>
            <a:r>
              <a:rPr lang="en-US" sz="4000" dirty="0" smtClean="0"/>
              <a:t>	Agree/Disagree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Without the atmosphere, we would burn </a:t>
            </a:r>
            <a:r>
              <a:rPr lang="en-US" sz="4000" dirty="0" smtClean="0"/>
              <a:t>up 												Agree/Disagree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We live in the warmest part of the atmosphere.	</a:t>
            </a:r>
            <a:r>
              <a:rPr lang="en-US" sz="4000" dirty="0" smtClean="0"/>
              <a:t>											Agree/Disagree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Our atmosphere is over 100 miles thick.	</a:t>
            </a:r>
            <a:r>
              <a:rPr lang="en-US" sz="4000" dirty="0" smtClean="0"/>
              <a:t>Agree/Disagree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501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Agree/Disagree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2133600"/>
            <a:ext cx="8610600" cy="3733800"/>
          </a:xfrm>
        </p:spPr>
        <p:txBody>
          <a:bodyPr/>
          <a:lstStyle/>
          <a:p>
            <a:pPr eaLnBrk="1" hangingPunct="1"/>
            <a:r>
              <a:rPr lang="en-US" smtClean="0"/>
              <a:t>Earth’s atmosphere is mostly oxygen.	           Agree/</a:t>
            </a:r>
            <a:r>
              <a:rPr lang="en-US" b="1" smtClean="0">
                <a:solidFill>
                  <a:srgbClr val="FF0000"/>
                </a:solidFill>
              </a:rPr>
              <a:t>Disagree</a:t>
            </a:r>
          </a:p>
          <a:p>
            <a:pPr eaLnBrk="1" hangingPunct="1"/>
            <a:r>
              <a:rPr lang="en-US" smtClean="0"/>
              <a:t>Air is weightless.				           Agree/</a:t>
            </a:r>
            <a:r>
              <a:rPr lang="en-US" b="1" smtClean="0">
                <a:solidFill>
                  <a:srgbClr val="FF0000"/>
                </a:solidFill>
              </a:rPr>
              <a:t>Disagree</a:t>
            </a:r>
          </a:p>
          <a:p>
            <a:pPr eaLnBrk="1" hangingPunct="1"/>
            <a:r>
              <a:rPr lang="en-US" smtClean="0"/>
              <a:t>Without the atmosphere, we would burn up.          </a:t>
            </a:r>
            <a:r>
              <a:rPr lang="en-US" b="1" smtClean="0">
                <a:solidFill>
                  <a:srgbClr val="FF0000"/>
                </a:solidFill>
              </a:rPr>
              <a:t>Agree</a:t>
            </a:r>
            <a:r>
              <a:rPr lang="en-US" smtClean="0"/>
              <a:t>/Disagree</a:t>
            </a:r>
          </a:p>
          <a:p>
            <a:pPr eaLnBrk="1" hangingPunct="1"/>
            <a:r>
              <a:rPr lang="en-US" smtClean="0"/>
              <a:t>We live in the warmest part of the atmosphere.      Agree/</a:t>
            </a:r>
            <a:r>
              <a:rPr lang="en-US" b="1" smtClean="0">
                <a:solidFill>
                  <a:srgbClr val="FF0000"/>
                </a:solidFill>
              </a:rPr>
              <a:t>Disagree</a:t>
            </a:r>
          </a:p>
          <a:p>
            <a:pPr eaLnBrk="1" hangingPunct="1"/>
            <a:r>
              <a:rPr lang="en-US" smtClean="0"/>
              <a:t>Our atmosphere is over 100 miles thick.	           </a:t>
            </a:r>
            <a:r>
              <a:rPr lang="en-US" b="1" smtClean="0">
                <a:solidFill>
                  <a:srgbClr val="FF0000"/>
                </a:solidFill>
              </a:rPr>
              <a:t>Agree</a:t>
            </a:r>
            <a:r>
              <a:rPr lang="en-US" smtClean="0"/>
              <a:t>/Disagree</a:t>
            </a:r>
          </a:p>
        </p:txBody>
      </p:sp>
    </p:spTree>
    <p:extLst>
      <p:ext uri="{BB962C8B-B14F-4D97-AF65-F5344CB8AC3E}">
        <p14:creationId xmlns:p14="http://schemas.microsoft.com/office/powerpoint/2010/main" val="335043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Atmosphere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981200"/>
            <a:ext cx="7772400" cy="4038600"/>
          </a:xfrm>
        </p:spPr>
        <p:txBody>
          <a:bodyPr/>
          <a:lstStyle/>
          <a:p>
            <a:pPr eaLnBrk="1" hangingPunct="1"/>
            <a:r>
              <a:rPr lang="en-US" sz="4000"/>
              <a:t>Definition</a:t>
            </a:r>
          </a:p>
          <a:p>
            <a:pPr lvl="1" eaLnBrk="1" hangingPunct="1"/>
            <a:r>
              <a:rPr lang="en-US" sz="4000"/>
              <a:t> A layer of gases surrounding the planet Earth</a:t>
            </a:r>
          </a:p>
          <a:p>
            <a:pPr eaLnBrk="1" hangingPunct="1"/>
            <a:r>
              <a:rPr lang="en-US" sz="4000"/>
              <a:t>2 Ways It Makes Life Possible</a:t>
            </a:r>
          </a:p>
          <a:p>
            <a:pPr lvl="1" eaLnBrk="1" hangingPunct="1"/>
            <a:r>
              <a:rPr lang="en-US" sz="4000"/>
              <a:t> Absorbs UV radiation</a:t>
            </a:r>
          </a:p>
          <a:p>
            <a:pPr lvl="1" eaLnBrk="1" hangingPunct="1"/>
            <a:r>
              <a:rPr lang="en-US" sz="4000"/>
              <a:t> Warms the surface through heat retention</a:t>
            </a:r>
          </a:p>
        </p:txBody>
      </p:sp>
      <p:pic>
        <p:nvPicPr>
          <p:cNvPr id="10244" name="Picture 2" descr="http://upload.wikimedia.org/wikipedia/commons/thumb/b/be/Top_of_Atmosphere.jpg/220px-Top_of_Atmosphe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1"/>
            <a:ext cx="32766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15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1169"/>
            <a:ext cx="9144000" cy="1335024"/>
          </a:xfrm>
        </p:spPr>
        <p:txBody>
          <a:bodyPr>
            <a:normAutofit/>
          </a:bodyPr>
          <a:lstStyle/>
          <a:p>
            <a:r>
              <a:rPr lang="en-US" dirty="0" smtClean="0"/>
              <a:t>Atmosphere and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33" y="1536193"/>
            <a:ext cx="11616267" cy="49381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Composition and Layers of the Earth’s Atmosphere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Air Quality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Water Cycle and Precipitation and Clouds</a:t>
            </a:r>
          </a:p>
          <a:p>
            <a:pPr marL="457200" indent="-457200">
              <a:buFont typeface="Arial"/>
              <a:buAutoNum type="arabicPeriod"/>
            </a:pPr>
            <a:r>
              <a:rPr lang="en-US" sz="3600" dirty="0" smtClean="0"/>
              <a:t>Winds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Air Movement and Patterns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Weather Prediction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Severe Weather</a:t>
            </a:r>
          </a:p>
        </p:txBody>
      </p:sp>
    </p:spTree>
    <p:extLst>
      <p:ext uri="{BB962C8B-B14F-4D97-AF65-F5344CB8AC3E}">
        <p14:creationId xmlns:p14="http://schemas.microsoft.com/office/powerpoint/2010/main" val="17531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Altitude</a:t>
            </a:r>
          </a:p>
          <a:p>
            <a:pPr lvl="1" eaLnBrk="1" hangingPunct="1"/>
            <a:r>
              <a:rPr lang="en-US" sz="3200"/>
              <a:t> The height of an object or point in relation to sea level or ground level.</a:t>
            </a:r>
          </a:p>
          <a:p>
            <a:pPr eaLnBrk="1" hangingPunct="1"/>
            <a:r>
              <a:rPr lang="en-US" sz="3200"/>
              <a:t>Density</a:t>
            </a:r>
          </a:p>
          <a:p>
            <a:pPr lvl="1" eaLnBrk="1" hangingPunct="1"/>
            <a:r>
              <a:rPr lang="en-US" sz="3200"/>
              <a:t> Refers to how closely "packed" or "crowded" the air molecules appear to be 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1524001" y="958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1270" name="Group 15"/>
          <p:cNvGrpSpPr>
            <a:grpSpLocks/>
          </p:cNvGrpSpPr>
          <p:nvPr/>
        </p:nvGrpSpPr>
        <p:grpSpPr bwMode="auto">
          <a:xfrm>
            <a:off x="1524000" y="4773614"/>
            <a:ext cx="4229100" cy="2084387"/>
            <a:chOff x="5105400" y="4953000"/>
            <a:chExt cx="3086100" cy="1627187"/>
          </a:xfrm>
        </p:grpSpPr>
        <p:pic>
          <p:nvPicPr>
            <p:cNvPr id="11272" name="Picture 1" descr="MCj043922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953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AutoShape 4"/>
            <p:cNvSpPr>
              <a:spLocks noChangeArrowheads="1"/>
            </p:cNvSpPr>
            <p:nvPr/>
          </p:nvSpPr>
          <p:spPr bwMode="auto">
            <a:xfrm>
              <a:off x="5562600" y="5562600"/>
              <a:ext cx="1143000" cy="914400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74" name="Freeform 5"/>
            <p:cNvSpPr>
              <a:spLocks/>
            </p:cNvSpPr>
            <p:nvPr/>
          </p:nvSpPr>
          <p:spPr bwMode="auto">
            <a:xfrm>
              <a:off x="5927725" y="5878512"/>
              <a:ext cx="473075" cy="107950"/>
            </a:xfrm>
            <a:custGeom>
              <a:avLst/>
              <a:gdLst>
                <a:gd name="T0" fmla="*/ 0 w 744"/>
                <a:gd name="T1" fmla="*/ 2147483647 h 171"/>
                <a:gd name="T2" fmla="*/ 2147483647 w 744"/>
                <a:gd name="T3" fmla="*/ 2147483647 h 171"/>
                <a:gd name="T4" fmla="*/ 2147483647 w 744"/>
                <a:gd name="T5" fmla="*/ 2147483647 h 171"/>
                <a:gd name="T6" fmla="*/ 2147483647 w 744"/>
                <a:gd name="T7" fmla="*/ 2147483647 h 171"/>
                <a:gd name="T8" fmla="*/ 2147483647 w 744"/>
                <a:gd name="T9" fmla="*/ 2147483647 h 171"/>
                <a:gd name="T10" fmla="*/ 2147483647 w 744"/>
                <a:gd name="T11" fmla="*/ 2147483647 h 171"/>
                <a:gd name="T12" fmla="*/ 2147483647 w 744"/>
                <a:gd name="T13" fmla="*/ 2147483647 h 171"/>
                <a:gd name="T14" fmla="*/ 2147483647 w 744"/>
                <a:gd name="T15" fmla="*/ 2147483647 h 171"/>
                <a:gd name="T16" fmla="*/ 2147483647 w 744"/>
                <a:gd name="T17" fmla="*/ 2147483647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4"/>
                <a:gd name="T28" fmla="*/ 0 h 171"/>
                <a:gd name="T29" fmla="*/ 744 w 744"/>
                <a:gd name="T30" fmla="*/ 171 h 1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4" h="171">
                  <a:moveTo>
                    <a:pt x="0" y="15"/>
                  </a:moveTo>
                  <a:cubicBezTo>
                    <a:pt x="42" y="43"/>
                    <a:pt x="35" y="28"/>
                    <a:pt x="48" y="75"/>
                  </a:cubicBezTo>
                  <a:cubicBezTo>
                    <a:pt x="57" y="107"/>
                    <a:pt x="72" y="171"/>
                    <a:pt x="72" y="171"/>
                  </a:cubicBezTo>
                  <a:cubicBezTo>
                    <a:pt x="136" y="160"/>
                    <a:pt x="203" y="169"/>
                    <a:pt x="264" y="147"/>
                  </a:cubicBezTo>
                  <a:cubicBezTo>
                    <a:pt x="295" y="136"/>
                    <a:pt x="257" y="63"/>
                    <a:pt x="288" y="51"/>
                  </a:cubicBezTo>
                  <a:cubicBezTo>
                    <a:pt x="340" y="30"/>
                    <a:pt x="400" y="43"/>
                    <a:pt x="456" y="39"/>
                  </a:cubicBezTo>
                  <a:cubicBezTo>
                    <a:pt x="572" y="0"/>
                    <a:pt x="376" y="52"/>
                    <a:pt x="516" y="99"/>
                  </a:cubicBezTo>
                  <a:cubicBezTo>
                    <a:pt x="541" y="107"/>
                    <a:pt x="561" y="132"/>
                    <a:pt x="588" y="135"/>
                  </a:cubicBezTo>
                  <a:cubicBezTo>
                    <a:pt x="640" y="141"/>
                    <a:pt x="692" y="135"/>
                    <a:pt x="744" y="13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275" name="Freeform 6"/>
            <p:cNvSpPr>
              <a:spLocks/>
            </p:cNvSpPr>
            <p:nvPr/>
          </p:nvSpPr>
          <p:spPr bwMode="auto">
            <a:xfrm>
              <a:off x="6705600" y="6429375"/>
              <a:ext cx="1477963" cy="150812"/>
            </a:xfrm>
            <a:custGeom>
              <a:avLst/>
              <a:gdLst>
                <a:gd name="T0" fmla="*/ 0 w 2328"/>
                <a:gd name="T1" fmla="*/ 2147483647 h 239"/>
                <a:gd name="T2" fmla="*/ 2147483647 w 2328"/>
                <a:gd name="T3" fmla="*/ 2147483647 h 239"/>
                <a:gd name="T4" fmla="*/ 2147483647 w 2328"/>
                <a:gd name="T5" fmla="*/ 2147483647 h 239"/>
                <a:gd name="T6" fmla="*/ 2147483647 w 2328"/>
                <a:gd name="T7" fmla="*/ 2147483647 h 239"/>
                <a:gd name="T8" fmla="*/ 2147483647 w 2328"/>
                <a:gd name="T9" fmla="*/ 2147483647 h 239"/>
                <a:gd name="T10" fmla="*/ 2147483647 w 2328"/>
                <a:gd name="T11" fmla="*/ 2147483647 h 239"/>
                <a:gd name="T12" fmla="*/ 2147483647 w 2328"/>
                <a:gd name="T13" fmla="*/ 2147483647 h 239"/>
                <a:gd name="T14" fmla="*/ 2147483647 w 2328"/>
                <a:gd name="T15" fmla="*/ 0 h 239"/>
                <a:gd name="T16" fmla="*/ 2147483647 w 2328"/>
                <a:gd name="T17" fmla="*/ 2147483647 h 239"/>
                <a:gd name="T18" fmla="*/ 2147483647 w 2328"/>
                <a:gd name="T19" fmla="*/ 2147483647 h 239"/>
                <a:gd name="T20" fmla="*/ 2147483647 w 2328"/>
                <a:gd name="T21" fmla="*/ 2147483647 h 239"/>
                <a:gd name="T22" fmla="*/ 2147483647 w 2328"/>
                <a:gd name="T23" fmla="*/ 2147483647 h 2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28"/>
                <a:gd name="T37" fmla="*/ 0 h 239"/>
                <a:gd name="T38" fmla="*/ 2328 w 2328"/>
                <a:gd name="T39" fmla="*/ 239 h 2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28" h="239">
                  <a:moveTo>
                    <a:pt x="0" y="60"/>
                  </a:moveTo>
                  <a:cubicBezTo>
                    <a:pt x="8" y="48"/>
                    <a:pt x="10" y="25"/>
                    <a:pt x="24" y="24"/>
                  </a:cubicBezTo>
                  <a:cubicBezTo>
                    <a:pt x="171" y="10"/>
                    <a:pt x="323" y="54"/>
                    <a:pt x="468" y="72"/>
                  </a:cubicBezTo>
                  <a:cubicBezTo>
                    <a:pt x="528" y="112"/>
                    <a:pt x="592" y="133"/>
                    <a:pt x="660" y="156"/>
                  </a:cubicBezTo>
                  <a:cubicBezTo>
                    <a:pt x="743" y="239"/>
                    <a:pt x="780" y="201"/>
                    <a:pt x="924" y="192"/>
                  </a:cubicBezTo>
                  <a:cubicBezTo>
                    <a:pt x="1003" y="152"/>
                    <a:pt x="1042" y="117"/>
                    <a:pt x="1128" y="96"/>
                  </a:cubicBezTo>
                  <a:cubicBezTo>
                    <a:pt x="1164" y="60"/>
                    <a:pt x="1194" y="52"/>
                    <a:pt x="1236" y="24"/>
                  </a:cubicBezTo>
                  <a:cubicBezTo>
                    <a:pt x="1382" y="34"/>
                    <a:pt x="1603" y="83"/>
                    <a:pt x="1728" y="0"/>
                  </a:cubicBezTo>
                  <a:cubicBezTo>
                    <a:pt x="1878" y="11"/>
                    <a:pt x="1996" y="28"/>
                    <a:pt x="2148" y="36"/>
                  </a:cubicBezTo>
                  <a:cubicBezTo>
                    <a:pt x="2164" y="44"/>
                    <a:pt x="2181" y="50"/>
                    <a:pt x="2196" y="60"/>
                  </a:cubicBezTo>
                  <a:cubicBezTo>
                    <a:pt x="2210" y="70"/>
                    <a:pt x="2218" y="87"/>
                    <a:pt x="2232" y="96"/>
                  </a:cubicBezTo>
                  <a:cubicBezTo>
                    <a:pt x="2259" y="114"/>
                    <a:pt x="2299" y="108"/>
                    <a:pt x="2328" y="10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276" name="Freeform 7"/>
            <p:cNvSpPr>
              <a:spLocks/>
            </p:cNvSpPr>
            <p:nvPr/>
          </p:nvSpPr>
          <p:spPr bwMode="auto">
            <a:xfrm>
              <a:off x="5440363" y="6475412"/>
              <a:ext cx="114300" cy="25400"/>
            </a:xfrm>
            <a:custGeom>
              <a:avLst/>
              <a:gdLst>
                <a:gd name="T0" fmla="*/ 2147483647 w 180"/>
                <a:gd name="T1" fmla="*/ 0 h 42"/>
                <a:gd name="T2" fmla="*/ 2147483647 w 180"/>
                <a:gd name="T3" fmla="*/ 2147483647 h 42"/>
                <a:gd name="T4" fmla="*/ 0 w 180"/>
                <a:gd name="T5" fmla="*/ 2147483647 h 42"/>
                <a:gd name="T6" fmla="*/ 0 60000 65536"/>
                <a:gd name="T7" fmla="*/ 0 60000 65536"/>
                <a:gd name="T8" fmla="*/ 0 60000 65536"/>
                <a:gd name="T9" fmla="*/ 0 w 180"/>
                <a:gd name="T10" fmla="*/ 0 h 42"/>
                <a:gd name="T11" fmla="*/ 180 w 180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" h="42">
                  <a:moveTo>
                    <a:pt x="180" y="0"/>
                  </a:moveTo>
                  <a:cubicBezTo>
                    <a:pt x="155" y="8"/>
                    <a:pt x="134" y="32"/>
                    <a:pt x="108" y="36"/>
                  </a:cubicBezTo>
                  <a:cubicBezTo>
                    <a:pt x="72" y="42"/>
                    <a:pt x="36" y="36"/>
                    <a:pt x="0" y="3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277" name="Rectangle 8"/>
            <p:cNvSpPr>
              <a:spLocks noChangeArrowheads="1"/>
            </p:cNvSpPr>
            <p:nvPr/>
          </p:nvSpPr>
          <p:spPr bwMode="auto">
            <a:xfrm>
              <a:off x="7467600" y="5334000"/>
              <a:ext cx="342900" cy="11430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78" name="Line 9"/>
            <p:cNvSpPr>
              <a:spLocks noChangeShapeType="1"/>
            </p:cNvSpPr>
            <p:nvPr/>
          </p:nvSpPr>
          <p:spPr bwMode="auto">
            <a:xfrm flipV="1">
              <a:off x="7467600" y="5486400"/>
              <a:ext cx="0" cy="914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279" name="Line 10"/>
            <p:cNvSpPr>
              <a:spLocks noChangeShapeType="1"/>
            </p:cNvSpPr>
            <p:nvPr/>
          </p:nvSpPr>
          <p:spPr bwMode="auto">
            <a:xfrm flipV="1">
              <a:off x="7810500" y="5491162"/>
              <a:ext cx="0" cy="914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7086600" y="5410200"/>
              <a:ext cx="342900" cy="9144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91440"/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Comic Sans MS" pitchFamily="66" charset="0"/>
                </a:rPr>
                <a:t>As Altitude Increases</a:t>
              </a:r>
              <a:endParaRPr lang="en-US" sz="40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7848600" y="5562731"/>
              <a:ext cx="342900" cy="91459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vert" lIns="0" tIns="0" rIns="0" bIns="0"/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Comic Sans MS" pitchFamily="66" charset="0"/>
                </a:rPr>
                <a:t>Density Decreases</a:t>
              </a:r>
              <a:endParaRPr lang="en-US" sz="40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pic>
        <p:nvPicPr>
          <p:cNvPr id="1038" name="Picture 14" descr="http://www.chanhassenfitnessrevolution.com/wp-content/uploads/2011/11/density_mod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4419600"/>
            <a:ext cx="18288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68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Materials (Give 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Gases</a:t>
            </a:r>
          </a:p>
          <a:p>
            <a:pPr lvl="1" eaLnBrk="1" hangingPunct="1"/>
            <a:r>
              <a:rPr lang="en-US" sz="3200"/>
              <a:t> Oxygen (21%)</a:t>
            </a:r>
          </a:p>
          <a:p>
            <a:pPr lvl="1" eaLnBrk="1" hangingPunct="1"/>
            <a:r>
              <a:rPr lang="en-US" sz="3200"/>
              <a:t> Nitrogen (78%)</a:t>
            </a:r>
          </a:p>
          <a:p>
            <a:pPr lvl="1" eaLnBrk="1" hangingPunct="1"/>
            <a:r>
              <a:rPr lang="en-US" sz="3200"/>
              <a:t> Carbon Dioxide</a:t>
            </a:r>
          </a:p>
          <a:p>
            <a:pPr lvl="1" eaLnBrk="1" hangingPunct="1"/>
            <a:r>
              <a:rPr lang="en-US" sz="3200"/>
              <a:t> Helium</a:t>
            </a:r>
          </a:p>
          <a:p>
            <a:pPr eaLnBrk="1" hangingPunct="1"/>
            <a:r>
              <a:rPr lang="en-US" sz="3200"/>
              <a:t>Particles</a:t>
            </a:r>
          </a:p>
          <a:p>
            <a:pPr lvl="1" eaLnBrk="1" hangingPunct="1"/>
            <a:r>
              <a:rPr lang="en-US" sz="3200"/>
              <a:t> Dust</a:t>
            </a:r>
          </a:p>
          <a:p>
            <a:pPr lvl="1" eaLnBrk="1" hangingPunct="1"/>
            <a:r>
              <a:rPr lang="en-US" sz="3200"/>
              <a:t> Smoke</a:t>
            </a:r>
          </a:p>
          <a:p>
            <a:pPr lvl="1" eaLnBrk="1" hangingPunct="1"/>
            <a:r>
              <a:rPr lang="en-US" sz="3200"/>
              <a:t> Pollen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19800" y="4267200"/>
          <a:ext cx="4516438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4" imgW="2381250" imgH="1295400" progId="Excel.Chart.8">
                  <p:embed/>
                </p:oleObj>
              </mc:Choice>
              <mc:Fallback>
                <p:oleObj name="Chart" r:id="rId4" imgW="2381250" imgH="1295400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4516438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7086600" y="3657600"/>
            <a:ext cx="2438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Label the Chart: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91600" y="49530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</a:rPr>
              <a:t>Nitrogen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</a:rPr>
              <a:t>Oxygen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</a:rPr>
              <a:t>Trace</a:t>
            </a:r>
          </a:p>
        </p:txBody>
      </p:sp>
      <p:pic>
        <p:nvPicPr>
          <p:cNvPr id="18436" name="Picture 4" descr="http://www.bhagyashricorporation.com/Images/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2286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https://encrypted-tbn0.google.com/images?q=tbn:ANd9GcRozYevg725AsaaUW7bHY6QFl6jZpSZmOm433gLmPbDM-YhtfV1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5801" y="304801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https://encrypted-tbn0.google.com/images?q=tbn:ANd9GcRVdmBPZblT_J8FGPk8WcCUSk243K-1o7TtHl69aQlYOYpUlyEGD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1" y="304801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https://encrypted-tbn3.google.com/images?q=tbn:ANd9GcTqnma3nBaeaeOK1yJqnNyZB8cj3WnXpFYmX-26eS28v15a4NoYI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05801" y="304801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2" descr="https://encrypted-tbn0.google.com/images?q=tbn:ANd9GcTfH83VxQfnGEpshJHI1W-YDNRLRNTXQ8gq-MQQPFG7z1CnWf9Xy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1" y="457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https://encrypted-tbn2.google.com/images?q=tbn:ANd9GcTdlPLC6We9MuW4hiYn--72d2cErgTw9PBSZa4pGLed8M9w_Q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39100" y="457201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https://encrypted-tbn1.google.com/images?q=tbn:ANd9GcTwkAUhDonf08QVLmkBvpc_soUqF4CWI6X1Ne4x4zGn__uPUH1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77201" y="381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37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Gases (Explain their purpose)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/>
              <a:t>Nitrogen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/>
              <a:t>Plants require nitrogen for their growth and development.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/>
              <a:t>Oxygen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/>
              <a:t>Supports life and metabolic processes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/>
              <a:t>Carbon Dioxide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/>
              <a:t>Plants need it for photosynthesis, emitted from animals during respiration, warms the atmosphere by absorbing infrared radiation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/>
              <a:t>Water Vapor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/>
              <a:t>Precipitation, weather, warms the atmosphere by absorbing infrared radiation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091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Sudden Changes (List &amp; Define)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u="sng" dirty="0" smtClean="0"/>
              <a:t>Volcanic Eruptions</a:t>
            </a:r>
          </a:p>
          <a:p>
            <a:pPr lvl="1" eaLnBrk="1" hangingPunct="1"/>
            <a:r>
              <a:rPr lang="en-US" dirty="0" smtClean="0"/>
              <a:t>Ash flies out of the top of it and then the </a:t>
            </a:r>
            <a:r>
              <a:rPr lang="en-US" u="sng" dirty="0" smtClean="0"/>
              <a:t>air is filled with a thick smoke and ash. </a:t>
            </a:r>
            <a:r>
              <a:rPr lang="en-US" dirty="0" smtClean="0"/>
              <a:t>The ash then spread outs, and forms an ash cloud. It contains greenhouse gases such as methane and carbon dioxide, which </a:t>
            </a:r>
            <a:r>
              <a:rPr lang="en-US" u="sng" dirty="0" smtClean="0"/>
              <a:t>contributes to global warming</a:t>
            </a:r>
            <a:r>
              <a:rPr lang="en-US" dirty="0" smtClean="0"/>
              <a:t>. It may result in acid when rain falls from the ash clouds. It may also block out vision after ashes haze the air. </a:t>
            </a:r>
          </a:p>
          <a:p>
            <a:pPr lvl="1" eaLnBrk="1" hangingPunct="1"/>
            <a:r>
              <a:rPr lang="en-US" dirty="0" smtClean="0"/>
              <a:t>If the resulting ash cloud is large enough, the eruption can cause a short-term cooling by </a:t>
            </a:r>
            <a:r>
              <a:rPr lang="en-US" u="sng" dirty="0" smtClean="0"/>
              <a:t>blocking sunlight </a:t>
            </a:r>
            <a:r>
              <a:rPr lang="en-US" dirty="0" smtClean="0"/>
              <a:t>as it spreads throughout much of the world. </a:t>
            </a:r>
          </a:p>
        </p:txBody>
      </p:sp>
      <p:pic>
        <p:nvPicPr>
          <p:cNvPr id="13316" name="Picture 2" descr="https://encrypted-tbn3.google.com/images?q=tbn:ANd9GcSNWupYQbP0ZJkSZkMlkGx27KpTsRZ8YhowH-ARrHJ75DVT7JVy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1" y="48768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https://encrypted-tbn0.google.com/images?q=tbn:ANd9GcSNnql9k7iJ10eNrFMFBMgMEuaHNcVrSDw7LfscllYudizdQn6Q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324476"/>
            <a:ext cx="23050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https://encrypted-tbn3.google.com/images?q=tbn:ANd9GcQoZ0u4tDbi2zcfmyUHCsk-fAfUP-zOUH2wl8eUsry45Ppp0NP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257801"/>
            <a:ext cx="21336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10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Sudden Changes (List &amp; Define)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447800"/>
            <a:ext cx="7772400" cy="2590800"/>
          </a:xfrm>
        </p:spPr>
        <p:txBody>
          <a:bodyPr/>
          <a:lstStyle/>
          <a:p>
            <a:pPr eaLnBrk="1" hangingPunct="1"/>
            <a:r>
              <a:rPr lang="en-US" sz="2800" u="sng" dirty="0"/>
              <a:t>Dust Storms</a:t>
            </a:r>
          </a:p>
          <a:p>
            <a:pPr lvl="1" eaLnBrk="1" hangingPunct="1"/>
            <a:r>
              <a:rPr lang="en-US" sz="2800" u="sng" dirty="0"/>
              <a:t>Dust particles </a:t>
            </a:r>
            <a:r>
              <a:rPr lang="en-US" sz="2800" dirty="0"/>
              <a:t>have a radioactive effect on climate through reflection and absorption of solar radiation. It </a:t>
            </a:r>
            <a:r>
              <a:rPr lang="en-US" sz="2800" u="sng" dirty="0"/>
              <a:t>can lead to severe cooling days or hot days depending </a:t>
            </a:r>
            <a:r>
              <a:rPr lang="en-US" sz="2800" dirty="0"/>
              <a:t>on dust particles’ properties and </a:t>
            </a:r>
            <a:r>
              <a:rPr lang="en-US" sz="2800" u="sng" dirty="0"/>
              <a:t>on what part of the atmosphere they are found.</a:t>
            </a:r>
          </a:p>
        </p:txBody>
      </p:sp>
      <p:sp>
        <p:nvSpPr>
          <p:cNvPr id="14340" name="AutoShape 2" descr="data:image/jpeg;base64,/9j/4AAQSkZJRgABAQAAAQABAAD/2wCEAAkGBhQSERIUEhMVFRQUFRQUFBUUFRUUFBQUFBUVFBUVFBQXHCYeFxkjGRQUHy8gJCcpLCwsFR4xNTAqNSYrLCkBCQoKDgwOFw8PGiwcHBwpKSkpKSkpKSkpKSksLCksKSkpKSkpKSkpKSwpLCkpKSksKSksKSksLCkpKSkpKSwsKf/AABEIAMIBAwMBIgACEQEDEQH/xAAcAAACAwEBAQEAAAAAAAAAAAADBAECBQAGBwj/xABDEAABBAECBAMFBQQHBwUAAAABAAIDESEEMQUSQVETYXEGIoGRsTJCocHRFFLh8BYjM2JykvEVQ1OTorLSBxeCo8L/xAAZAQEBAQEBAQAAAAAAAAAAAAABAAIDBAX/xAAeEQEBAQEAAwEBAQEAAAAAAAAAARECEiExE1EDQf/aAAwDAQACEQMRAD8A89FImQ/yVTpuVEics7j0fVbtFYEQMBV/A7K0xML02G3slQzyR40TqxWaO1qO0KIhaM2Ervzdc76XjKOwobISjsgK0ysCpJTOm0Np5nDwnGdY9Kwats6FqoOHtVi8mW2NFZpytJuiajsgAVi8mUNOriFazdOCmY9KwbhWDyYjdIrN0vktwuA6BVJBSz5Mk6dFhhCcOnCLHEAkanTRpsgBB8WlHiIxkcS0qulQAV0j04lzIoLkDxF3iJwLuIQSVDnqhcVqBYoZCm1FpChauUFSkPlsbr3VxpglY5U1DKvm6+liro6RY5EUZQxH2UjTCCreBhCjGExDIrSFFN2WtoNb0dkfRIeAOmFRzS3ZMtgslemAaVbx2tXnIuIHuit1BK7frHL869NHOOiJ468/FquXKJHxEk+Sf0g/Otzx1dsizmakd0QSreysYfD0ZsizWzIomSMaTZVJkWeyVFEqhhoFW50p4ynxglYdjeufIlWzUodOlkYzLhMlS9d4iUd8VDkmS/iKW5UBWWUcQlRAaTbWItBQwrhCVoQRDmyLC0GgVgBZveGTWEOHPP3Srt4Y/st0KVj9afCMpvCTXRctRcj9Oj4R+c+ZFZKlGutWY7K8j3tOKZORuWVE5PMdhOiwaR1FEZMkzLbqR0jDjJUw3KzY5U1FIrVYI7Sg+SgwEI8clolJADXd1LGDoivjQGk3sgil9ZTGn1t9UrNt8Fm+LRxsnbPhyV6cSIjJFhQasphurpdP0rnf820JVPipCHWBNteCunPcrneME5lIehuNKOZdZWMG8RT4iEFdqQKCiAKjKR2kJZQxiYjYFzCjsAQBoZgBsi899EFjVJejAYa9FGqNVaR8Vd4hVjJ79rI6qDrSf5+qBBpHO7BOnSNa3P8Aqs3xhktLnWO8lyA4rlrJ/B7fA43orUEAFXY5fPfSNQjK0I24SEZTkL1EQRklGIoLozlGe3FpDPjkynmS0s976KsZ7Cy204J8p9klrCgkWpp34TKz1DrXqXsSPiEHKcinWpWbFeTCCdKwisj0TuEN+kByEjSbeGfuuz57LnsLcOCK19HKbjmDsHKGvbNEtJ7S6rZB13D+rPklILG6vh9WPSROsUrCNI6aXCZh1drrx3jj1zo4KsFIzspaxeidSuNmOARWOQ6Ro4R1WmBmTBNwTjtugQQXsmPApVsGCNkVSVDSpD0LEs3TbYgNygNmb2USSF3kj6jrZGjqiHWAA3lZwNLnkuwEeK1V8xJOAuVxopD91ct7Gcr4DCUYMVGMRgV899EWN6ZhekmpiFyy00oSm27LOhenY5VaLGbxCMg2EtG5bOu03M01usTY/VValamnNp+FqydK9aunehVaR3VVZqUPUy5pCcqiNZsti0eGdZcc1BGEuVrRjRkiDlRumrZVhkR45Fpn4syXoV3I124CFrY/dLhv+ST0urVuHN9tQRAbLodNWyGH8wpBGoLTlOs40Gu5SjN1fdAZKHBRJFfVal/gz+tFjwUaEFZkRI6ppupXTn/TPrn1xrUD6XOmSLX31pS6PzXbnOnHr0a8YKWuB3KUaw+akA9j+K3jGnMdFYOKWax37pTkLK3Rg01o4RYsX64WiycXWAOiyjKV3iLN41eeNcn+99Fyyf2g91Cz+Z/R8OkhXMiRW5CsBS8j3wN8fVdGm42goUsFGws1qUaJMsCTg2TcMiyTPNQWJqWHnce+VtEgpXUwW/ZIIxNqloMkICUnby7jBV43YQ0ieU82UeKSwlJmX8lbTvpKNiSneSb8YUVnOKrJKfggtvTzWEaCTKyNPPhNwy0lmxtsOFk6/TcjraMH8CndPqEaVjXiitfWJ6pPSzI+pbYBXN4fWxV3ihRSrQNJNmk896znwVlo9UxHPaoqbhlRJYzgt+SQc7lII2V26yvRIPxSkbrSicCLWLHrgcHKfgnAC68dZXPvnyjR8ZSzUUkib2KrzEL2c2dfHi65saH7Sp/aQs3xSu8RayMe2kdQq+Os/wAVT4icR0yKEkZFCsT5ZHKjRvtZ7ThMwvXyX1j0ZRnDCUa9NNdYQkRhFulRjVd7VHRYpEwx2Ugx1JgSdUITV6bmSfgUn45EKdoNpHwqGIEbadSaj2Swon81FZxzSlwseiGRWVQSqI0BpNxzYSUTk2wWFYdO6edOtlWLESE6ySkRmxos1SaZIHLB/aN/VNaTUp0Xk+5tGiktW3kojun5HW2+yG+NrwtMwGOa25WdqdQW7jyTTmFpyltVGXNxk2orabU2tOOexuvPRy8pWpBNYSq2YNWnmTBwXnNJNkrUhmrHdb56s9xz65l9NDmVS9QzKII/Je3nvZrx9cZcU8Rd4iO2HyRW6fyCb3BOLSBeVK0P2f8Aw/JSj9I1+dfEmPRGnKyotUr/AO12A8pOf1Xzse7W1G5NskWTFqRaOdc0WeYeeVYta7HItrLg1gI3Uv4sxtczq6dfyRi1oPaqF1LG1ntQxppnvn/pH6pqXi8eaeD6FWGdRq6fUIzhawv9rxivfG1/BMw8fh/4jVZVbGk+LCR5KK5vH4c3I35pKXjcRFtePofkU4PKG5HdEnKaIS7+Nx7cwv8Anql5uINNDmF+qcPlGtHLRWjE9edZqxYz+K0oNc3bnb3+0EYda7N1ci1iaTj8brp1V3ofLunBxhnV7f8AMFYNMzR0Cei7TzbJLUccjA+0DfYhJxcVaBZcKG5tF5anT2ulnwhF3K8jodv0XmdJ7Wx7Al3Xt+JRp/akOoBhFG7Lh+C1jGtzXWWWPu5PogaSe1kD2qGxZvj7Q/RKx8X5fhvn+CsWt3XwgDm+aFDqB3WTrPaAuaRyVfnf5JFnEHt6D5rWLXrWygUU9p9WDuvDN4444IG3mhxe072yEe6W7dd/VTNsfTYNdRpaen1Yd6r5c72jku6bj1xXfK0NF7bysBpkR8zz/k5a5uM3nX0kOU83kvnLv/Umf/hw/wCWT/zSj/8A1Q1IP2Ia/wAD/wA3rfkPF9PMnkuXzH/3I1Z6Q/8ALP8A5LleUXizdH4j8l8Z3FFjSb2H2R6Iphe37mmPq2j/ANQCyG67liANtxWQQbu0KHiLhYa8/ZJFH4fouQa5Y+86WIitxRu7xg+SPPpoWtzpwQRbgL3xQrrufkstnF5RkEHfdrT2Pb1TLPaB1+8xhyRfLR2voVL6P+1abrEW/A+n7yBK3Tyj3JCw7DcjFXYq/wAVEPGW+EWuZdtPvA5Adec3kfki8Nm08bORwOCcuYxxybFkg4USWm9mYN3TAnvRGfQnzCcHAY9mSRAURfNZ60asZTtaVx+0weRY5vz5S1MN4dAdvCPo97et/vHqgYRj4HQLcPBHLzW3F7kDofmk2+zIZYHPy9cRu+RLrH8V6SHh4aKazH92S/8AuasrU8KkdM9xDxFyNLfeYXF43BAOBQUvQY4ZHykOY843DCDY82uPb8UF3B9MOpb3D4X1e/ex/BaB4SAKM0gFGw6NxGe9GsKI9I/ZmqYTygC+YZHlmh5K0sscG0xNh8f+SXHn9pcOEQg3zQnP9++hqnOz1HT9Nt2n1IupmHGMjfPdu2yhz9TY+wRXdhzfbH8hXlVkZbuExvse6LILS10d12aC8ULJFHPujKrL7Ki7JyOoYwCh5Nmr4q0vH3QuDXxxBxBcfdFi/Npz/BFb7WMIy1hvB90jHzKtpzS8ns9Dy2DQbZJDRt2PK43/AKqIuBwYd7zmkYHLKfU2wYzfXonXa6AjMLKNbEtP/b+a5uv0x5v6lwOLp3xFEOCtqwjP7LNcSWPewXt4Mh+FupCl9kjykCUg78xhcNtxkrU/bdLXNUgB6+9Q8/7TCdhjifRa54wfvOGx6jmPUq2r0xX8AbHycz2guLWj3W289hlMO0sO/ugdNgflac1HCgTG4SO5oyeVziXEA4PLty/wQ55OTDpZc+9YIrt94+SEzp9FG5vKOW7wfeA2rcA3nolDwChgsdnNyOBrGxDd7v8ABehMoxWpf8Qyj8zhL6nxwB4c0chvId4LaHfLu9J1MV3s88/Zayj08XI9QWfQqJODy7xs2Lg4E2bHY8oK2Ymao3zMh/8Apcfwv+QEwzhc+OVkAu+b+rGTk3iPfZa86z4sXTcFcQS+GsCgMAnti/moZwN3NfhAC9rx+PwW2OHagf7uAjzZm+2WjCZZojyjmhjus01m/wA0aXmtRwd5B/qWA+TqPmSb7oUehkb/ALvlAOwkBPyrbbK9FLp38zQIxy7mg3f4G1WbQ213uO2OPf3o1j4q1MaHhHN7xIBx9p3N0zkOHX6pLX8KkDjygOGDYeOwvBPe1fRaXVNsFkwx+6+vwUPkmaQS2a2mrIfgn6Xj5hO6MwoOFv6jPk9o/JStD9ql/el+b1ytWQeThZ/cPysfNZsnDTzf2bSPWj+FKukl1BlILDGDzW9l8tAE77EHb4rYa09106kZ5trIPDT0tvldqjtNIPvX6hbvhrv2dZsjTAEjwKLLxWFZ2saeYGxYA+u1rbdo0KThoPZZwkGTB3Me4r6/qm9LHltgEcp+Ows48ihHhtYGAqN0PKSRkmr6bClj3Gsj00EtNb/hH0C6Wf3XV2P0WLFM4Cubl+AKrPrSGmnEnsGjPkaChi7eLvDOe7BFkEA48kdnF/Dz4UVXvykGz6HzWMNa0tojuC3bAtS/WNc0Amgc/wCUj86TiekPtC0VzwNrvePxBTP9IYcB0Th6V9RS8xqHhwqwMg/Igq2q95jgNyMIT0w1+ksEgtd0JBJz52U+zXQnaYD15fzavHN2o9go4ZK5rWk2He8M4ObH0NKOPctcHbSMPq1p+hCh+iB+5C71ZX6rwMMx8R7egAI75rqiz6p0Y5mud0xdb+aRj2L+DxkUdPHXZrq/DlCpFwljTYZIPISNLR6ZBXnW8TmH2ZXD1JKvB7UTcxaX2RnIBx615hCx6R+lb+7KNul4vO19Epq+DRPy6SRuK+yRjPdvms8e1Mo3a0j0/imYva2/uX6FSxT+j0XKGjUDahzBt7V+8FDfZjAAmY7HUZNdcEq0vtQxxbYcKIPSiOt2nRxbTu35P/k2vySvbLb7JyhtF7HHOfeH5ITPZrUDmsNIv3aeNu2aW14mnOQ5g9Hlv4AhHZpG/de/4PcfqSoa83/sjVNdhruWujwc3/i7Kk8WrYLaJibFgFxx8CvUHSu6SyD15D9Qu8CTpLf+Jjf/AM0pa8y/VakfemHqHfmECHjc5GS4EGstH5tXq3NmGzoz6h4/MqnizDdkZ9HkH8Qka8nJ7RStIBc08xr7DMbeXmum4xKRVtqwT7rR1vsvUPkd97Tg+hY76hLSTM66V3/KafopPMO9qjZur6+71XLakg0hJJgF9f6p36KUp5fhPDnRkl7+Yk3Vki+5vcrba89ki1iu1WnD3iFcXlLB6IJSoiiUqQ9L6nVBjS4jahXclUbxBtNJscxIAxu2rzt1Wp7Zvo7a4tCUfrmjl394BwNA4PxTTH3kZB7JuqWVUwBUdpAjcy7mR6JCXhwPRLu4S392lscyikYtYMnDT3d23vf1VJI5MZGPUdKz3W86JBdCqwsg6p4aBy5xZ3G+ex2TOk1DnX7rsE/dOyZdp0rHqA07YHQk/rhEm/RbnxzNRkczC0uF5FHCnUStIDXHfI+CJqYWS8tECr+07IutuyXfwR24JO+zgfqi5voyXDTJR07IDW/1hfeCK/Afokp9PKxvLZrbIz82rPMUrRgE4N5u77j0wqRV6UPSfDWlocCKyPos2PiD2sNtII2sGsd07BxAE1Y2Hl9UYtaLjYSfDJiWmze30VpdY1rbJwFEMjegA64FK/4jJYD/AASmm1p8Qx9rzecJgPSzNKBIX3k3j1QmgNU8fZe4fE/quPH5o8mTBNWc+m4KXDkrxNhcygLNg18CqKtyL2mlIBBaQe7R+SJ/SyQbsHwDl57TWI2giiAcH1KetIbMPtcD9pufL9Cjj2mZ15h8B+q8RxV5HLRIwdsdk3pn2xpO9D6J9r09WfaOL94/iuXlaC5GrD4arNYpsKpmW0u/A3+fdZLdWSffc6iPuubdruL62g2wd8YPZX4drY+U80bXm8Od9POu/moFdbqoxQHPd55zzY9CK3WgOIFrISA0h4ebqtncuAMDZCn9pYWEhmlY/lw40AL7DBR9Px4uHMxtNsloDRTb3G1LWyMe6JqtUSyM8rSHtJNi/suc0gH4BOcJ1dtcyGNltyW8riA533sm6sC67jfcJP4/Jd81VtlrfzQJ/ad7QT4hPWg+7PTYq8ovGtxv7QQWyxRmjzB8Qc01RsOa7PyPrshhy8/o+LasvY7xnO8T7THf2ZaRZFHHXcfit4Nwit81e1NqnKpCivaqQuBU0rVgUmmBSj+FjpfxJK0FyQxH6CQHHKR8QVGnieHC2EV1BBC21BZaxeY3OqRJLt218vyVHQJ90SqYlTnBbrNfCgu0wPT8FqmJUMSsTFk4c09x6Hv5KP2VwNhx7Zoj6LWdAhuiUma+STs0+hINJeKVzWgEPJB9TV+q1jEhuiUMLjiLepryOD+KHJxH3mhuQbyDtSM6AFLycOaaxttSMSH6k1a0my4HoFju4Z2Nen+qsWSDZ1+tj80SG07M1rq5s169fRWjoAAbDCyOVweHFpOKNHHy3RotZV81jPY1+CbAfL1KTOsb3C5GLW8quUrl0BHXZa684WLrJCACCd+/opXLKoWjd7g8/Evz90bpMOPdcuW6xDMMY7D5LTigbX2R8guXLJa3CYWhpIaBmtht2WtHspXJai5UOULlFQq9YC5cpJaUSQbKVyCA5Q1cuSKgfz8lJC5cohuUFcuUFVUrlyUC8IfdcuUlCMILly5CUKG5cuUlHD+figvC5cpBFo7Lly5Rf//Z"/>
          <p:cNvSpPr>
            <a:spLocks noChangeAspect="1" noChangeArrowheads="1"/>
          </p:cNvSpPr>
          <p:nvPr/>
        </p:nvSpPr>
        <p:spPr bwMode="auto">
          <a:xfrm>
            <a:off x="1524001" y="-8953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341" name="AutoShape 4" descr="data:image/jpeg;base64,/9j/4AAQSkZJRgABAQAAAQABAAD/2wCEAAkGBhQSERIUEhMVFRQUFRQUFBUUFRUUFBQUFBUVFBUVFBQXHCYeFxkjGRQUHy8gJCcpLCwsFR4xNTAqNSYrLCkBCQoKDgwOFw8PGiwcHBwpKSkpKSkpKSkpKSksLCksKSkpKSkpKSkpKSwpLCkpKSksKSksKSksLCkpKSkpKSwsKf/AABEIAMIBAwMBIgACEQEDEQH/xAAcAAACAwEBAQEAAAAAAAAAAAADBAECBQAGBwj/xABDEAABBAECBAMFBQQHBwUAAAABAAIDESEEMQUSQVETYXEGIoGRsTJCocHRFFLh8BYjM2JykvEVQ1OTorLSBxeCo8L/xAAZAQEBAQEBAQAAAAAAAAAAAAABAAIDBAX/xAAeEQEBAQEAAwEBAQEAAAAAAAAAARECEiExE1EDQf/aAAwDAQACEQMRAD8A89FImQ/yVTpuVEics7j0fVbtFYEQMBV/A7K0xML02G3slQzyR40TqxWaO1qO0KIhaM2Ervzdc76XjKOwobISjsgK0ysCpJTOm0Np5nDwnGdY9Kwats6FqoOHtVi8mW2NFZpytJuiajsgAVi8mUNOriFazdOCmY9KwbhWDyYjdIrN0vktwuA6BVJBSz5Mk6dFhhCcOnCLHEAkanTRpsgBB8WlHiIxkcS0qulQAV0j04lzIoLkDxF3iJwLuIQSVDnqhcVqBYoZCm1FpChauUFSkPlsbr3VxpglY5U1DKvm6+liro6RY5EUZQxH2UjTCCreBhCjGExDIrSFFN2WtoNb0dkfRIeAOmFRzS3ZMtgslemAaVbx2tXnIuIHuit1BK7frHL869NHOOiJ468/FquXKJHxEk+Sf0g/Otzx1dsizmakd0QSreysYfD0ZsizWzIomSMaTZVJkWeyVFEqhhoFW50p4ynxglYdjeufIlWzUodOlkYzLhMlS9d4iUd8VDkmS/iKW5UBWWUcQlRAaTbWItBQwrhCVoQRDmyLC0GgVgBZveGTWEOHPP3Srt4Y/st0KVj9afCMpvCTXRctRcj9Oj4R+c+ZFZKlGutWY7K8j3tOKZORuWVE5PMdhOiwaR1FEZMkzLbqR0jDjJUw3KzY5U1FIrVYI7Sg+SgwEI8clolJADXd1LGDoivjQGk3sgil9ZTGn1t9UrNt8Fm+LRxsnbPhyV6cSIjJFhQasphurpdP0rnf820JVPipCHWBNteCunPcrneME5lIehuNKOZdZWMG8RT4iEFdqQKCiAKjKR2kJZQxiYjYFzCjsAQBoZgBsi899EFjVJejAYa9FGqNVaR8Vd4hVjJ79rI6qDrSf5+qBBpHO7BOnSNa3P8Aqs3xhktLnWO8lyA4rlrJ/B7fA43orUEAFXY5fPfSNQjK0I24SEZTkL1EQRklGIoLozlGe3FpDPjkynmS0s976KsZ7Cy204J8p9klrCgkWpp34TKz1DrXqXsSPiEHKcinWpWbFeTCCdKwisj0TuEN+kByEjSbeGfuuz57LnsLcOCK19HKbjmDsHKGvbNEtJ7S6rZB13D+rPklILG6vh9WPSROsUrCNI6aXCZh1drrx3jj1zo4KsFIzspaxeidSuNmOARWOQ6Ro4R1WmBmTBNwTjtugQQXsmPApVsGCNkVSVDSpD0LEs3TbYgNygNmb2USSF3kj6jrZGjqiHWAA3lZwNLnkuwEeK1V8xJOAuVxopD91ct7Gcr4DCUYMVGMRgV899EWN6ZhekmpiFyy00oSm27LOhenY5VaLGbxCMg2EtG5bOu03M01usTY/VValamnNp+FqydK9aunehVaR3VVZqUPUy5pCcqiNZsti0eGdZcc1BGEuVrRjRkiDlRumrZVhkR45Fpn4syXoV3I124CFrY/dLhv+ST0urVuHN9tQRAbLodNWyGH8wpBGoLTlOs40Gu5SjN1fdAZKHBRJFfVal/gz+tFjwUaEFZkRI6ppupXTn/TPrn1xrUD6XOmSLX31pS6PzXbnOnHr0a8YKWuB3KUaw+akA9j+K3jGnMdFYOKWax37pTkLK3Rg01o4RYsX64WiycXWAOiyjKV3iLN41eeNcn+99Fyyf2g91Cz+Z/R8OkhXMiRW5CsBS8j3wN8fVdGm42goUsFGws1qUaJMsCTg2TcMiyTPNQWJqWHnce+VtEgpXUwW/ZIIxNqloMkICUnby7jBV43YQ0ieU82UeKSwlJmX8lbTvpKNiSneSb8YUVnOKrJKfggtvTzWEaCTKyNPPhNwy0lmxtsOFk6/TcjraMH8CndPqEaVjXiitfWJ6pPSzI+pbYBXN4fWxV3ihRSrQNJNmk896znwVlo9UxHPaoqbhlRJYzgt+SQc7lII2V26yvRIPxSkbrSicCLWLHrgcHKfgnAC68dZXPvnyjR8ZSzUUkib2KrzEL2c2dfHi65saH7Sp/aQs3xSu8RayMe2kdQq+Os/wAVT4icR0yKEkZFCsT5ZHKjRvtZ7ThMwvXyX1j0ZRnDCUa9NNdYQkRhFulRjVd7VHRYpEwx2Ugx1JgSdUITV6bmSfgUn45EKdoNpHwqGIEbadSaj2Swon81FZxzSlwseiGRWVQSqI0BpNxzYSUTk2wWFYdO6edOtlWLESE6ySkRmxos1SaZIHLB/aN/VNaTUp0Xk+5tGiktW3kojun5HW2+yG+NrwtMwGOa25WdqdQW7jyTTmFpyltVGXNxk2orabU2tOOexuvPRy8pWpBNYSq2YNWnmTBwXnNJNkrUhmrHdb56s9xz65l9NDmVS9QzKII/Je3nvZrx9cZcU8Rd4iO2HyRW6fyCb3BOLSBeVK0P2f8Aw/JSj9I1+dfEmPRGnKyotUr/AO12A8pOf1Xzse7W1G5NskWTFqRaOdc0WeYeeVYta7HItrLg1gI3Uv4sxtczq6dfyRi1oPaqF1LG1ntQxppnvn/pH6pqXi8eaeD6FWGdRq6fUIzhawv9rxivfG1/BMw8fh/4jVZVbGk+LCR5KK5vH4c3I35pKXjcRFtePofkU4PKG5HdEnKaIS7+Nx7cwv8Anql5uINNDmF+qcPlGtHLRWjE9edZqxYz+K0oNc3bnb3+0EYda7N1ci1iaTj8brp1V3ofLunBxhnV7f8AMFYNMzR0Cei7TzbJLUccjA+0DfYhJxcVaBZcKG5tF5anT2ulnwhF3K8jodv0XmdJ7Wx7Al3Xt+JRp/akOoBhFG7Lh+C1jGtzXWWWPu5PogaSe1kD2qGxZvj7Q/RKx8X5fhvn+CsWt3XwgDm+aFDqB3WTrPaAuaRyVfnf5JFnEHt6D5rWLXrWygUU9p9WDuvDN4444IG3mhxe072yEe6W7dd/VTNsfTYNdRpaen1Yd6r5c72jku6bj1xXfK0NF7bysBpkR8zz/k5a5uM3nX0kOU83kvnLv/Umf/hw/wCWT/zSj/8A1Q1IP2Ia/wAD/wA3rfkPF9PMnkuXzH/3I1Z6Q/8ALP8A5LleUXizdH4j8l8Z3FFjSb2H2R6Iphe37mmPq2j/ANQCyG67liANtxWQQbu0KHiLhYa8/ZJFH4fouQa5Y+86WIitxRu7xg+SPPpoWtzpwQRbgL3xQrrufkstnF5RkEHfdrT2Pb1TLPaB1+8xhyRfLR2voVL6P+1abrEW/A+n7yBK3Tyj3JCw7DcjFXYq/wAVEPGW+EWuZdtPvA5Adec3kfki8Nm08bORwOCcuYxxybFkg4USWm9mYN3TAnvRGfQnzCcHAY9mSRAURfNZ60asZTtaVx+0weRY5vz5S1MN4dAdvCPo97et/vHqgYRj4HQLcPBHLzW3F7kDofmk2+zIZYHPy9cRu+RLrH8V6SHh4aKazH92S/8AuasrU8KkdM9xDxFyNLfeYXF43BAOBQUvQY4ZHykOY843DCDY82uPb8UF3B9MOpb3D4X1e/ex/BaB4SAKM0gFGw6NxGe9GsKI9I/ZmqYTygC+YZHlmh5K0sscG0xNh8f+SXHn9pcOEQg3zQnP9++hqnOz1HT9Nt2n1IupmHGMjfPdu2yhz9TY+wRXdhzfbH8hXlVkZbuExvse6LILS10d12aC8ULJFHPujKrL7Ki7JyOoYwCh5Nmr4q0vH3QuDXxxBxBcfdFi/Npz/BFb7WMIy1hvB90jHzKtpzS8ns9Dy2DQbZJDRt2PK43/AKqIuBwYd7zmkYHLKfU2wYzfXonXa6AjMLKNbEtP/b+a5uv0x5v6lwOLp3xFEOCtqwjP7LNcSWPewXt4Mh+FupCl9kjykCUg78xhcNtxkrU/bdLXNUgB6+9Q8/7TCdhjifRa54wfvOGx6jmPUq2r0xX8AbHycz2guLWj3W289hlMO0sO/ugdNgflac1HCgTG4SO5oyeVziXEA4PLty/wQ55OTDpZc+9YIrt94+SEzp9FG5vKOW7wfeA2rcA3nolDwChgsdnNyOBrGxDd7v8ABehMoxWpf8Qyj8zhL6nxwB4c0chvId4LaHfLu9J1MV3s88/Zayj08XI9QWfQqJODy7xs2Lg4E2bHY8oK2Ymao3zMh/8Apcfwv+QEwzhc+OVkAu+b+rGTk3iPfZa86z4sXTcFcQS+GsCgMAnti/moZwN3NfhAC9rx+PwW2OHagf7uAjzZm+2WjCZZojyjmhjus01m/wA0aXmtRwd5B/qWA+TqPmSb7oUehkb/ALvlAOwkBPyrbbK9FLp38zQIxy7mg3f4G1WbQ213uO2OPf3o1j4q1MaHhHN7xIBx9p3N0zkOHX6pLX8KkDjygOGDYeOwvBPe1fRaXVNsFkwx+6+vwUPkmaQS2a2mrIfgn6Xj5hO6MwoOFv6jPk9o/JStD9ql/el+b1ytWQeThZ/cPysfNZsnDTzf2bSPWj+FKukl1BlILDGDzW9l8tAE77EHb4rYa09106kZ5trIPDT0tvldqjtNIPvX6hbvhrv2dZsjTAEjwKLLxWFZ2saeYGxYA+u1rbdo0KThoPZZwkGTB3Me4r6/qm9LHltgEcp+Ows48ihHhtYGAqN0PKSRkmr6bClj3Gsj00EtNb/hH0C6Wf3XV2P0WLFM4Cubl+AKrPrSGmnEnsGjPkaChi7eLvDOe7BFkEA48kdnF/Dz4UVXvykGz6HzWMNa0tojuC3bAtS/WNc0Amgc/wCUj86TiekPtC0VzwNrvePxBTP9IYcB0Th6V9RS8xqHhwqwMg/Igq2q95jgNyMIT0w1+ksEgtd0JBJz52U+zXQnaYD15fzavHN2o9go4ZK5rWk2He8M4ObH0NKOPctcHbSMPq1p+hCh+iB+5C71ZX6rwMMx8R7egAI75rqiz6p0Y5mud0xdb+aRj2L+DxkUdPHXZrq/DlCpFwljTYZIPISNLR6ZBXnW8TmH2ZXD1JKvB7UTcxaX2RnIBx615hCx6R+lb+7KNul4vO19Epq+DRPy6SRuK+yRjPdvms8e1Mo3a0j0/imYva2/uX6FSxT+j0XKGjUDahzBt7V+8FDfZjAAmY7HUZNdcEq0vtQxxbYcKIPSiOt2nRxbTu35P/k2vySvbLb7JyhtF7HHOfeH5ITPZrUDmsNIv3aeNu2aW14mnOQ5g9Hlv4AhHZpG/de/4PcfqSoa83/sjVNdhruWujwc3/i7Kk8WrYLaJibFgFxx8CvUHSu6SyD15D9Qu8CTpLf+Jjf/AM0pa8y/VakfemHqHfmECHjc5GS4EGstH5tXq3NmGzoz6h4/MqnizDdkZ9HkH8Qka8nJ7RStIBc08xr7DMbeXmum4xKRVtqwT7rR1vsvUPkd97Tg+hY76hLSTM66V3/KafopPMO9qjZur6+71XLakg0hJJgF9f6p36KUp5fhPDnRkl7+Yk3Vki+5vcrba89ki1iu1WnD3iFcXlLB6IJSoiiUqQ9L6nVBjS4jahXclUbxBtNJscxIAxu2rzt1Wp7Zvo7a4tCUfrmjl394BwNA4PxTTH3kZB7JuqWVUwBUdpAjcy7mR6JCXhwPRLu4S392lscyikYtYMnDT3d23vf1VJI5MZGPUdKz3W86JBdCqwsg6p4aBy5xZ3G+ex2TOk1DnX7rsE/dOyZdp0rHqA07YHQk/rhEm/RbnxzNRkczC0uF5FHCnUStIDXHfI+CJqYWS8tECr+07IutuyXfwR24JO+zgfqi5voyXDTJR07IDW/1hfeCK/Afokp9PKxvLZrbIz82rPMUrRgE4N5u77j0wqRV6UPSfDWlocCKyPos2PiD2sNtII2sGsd07BxAE1Y2Hl9UYtaLjYSfDJiWmze30VpdY1rbJwFEMjegA64FK/4jJYD/AASmm1p8Qx9rzecJgPSzNKBIX3k3j1QmgNU8fZe4fE/quPH5o8mTBNWc+m4KXDkrxNhcygLNg18CqKtyL2mlIBBaQe7R+SJ/SyQbsHwDl57TWI2giiAcH1KetIbMPtcD9pufL9Cjj2mZ15h8B+q8RxV5HLRIwdsdk3pn2xpO9D6J9r09WfaOL94/iuXlaC5GrD4arNYpsKpmW0u/A3+fdZLdWSffc6iPuubdruL62g2wd8YPZX4drY+U80bXm8Od9POu/moFdbqoxQHPd55zzY9CK3WgOIFrISA0h4ebqtncuAMDZCn9pYWEhmlY/lw40AL7DBR9Px4uHMxtNsloDRTb3G1LWyMe6JqtUSyM8rSHtJNi/suc0gH4BOcJ1dtcyGNltyW8riA533sm6sC67jfcJP4/Jd81VtlrfzQJ/ad7QT4hPWg+7PTYq8ovGtxv7QQWyxRmjzB8Qc01RsOa7PyPrshhy8/o+LasvY7xnO8T7THf2ZaRZFHHXcfit4Nwit81e1NqnKpCivaqQuBU0rVgUmmBSj+FjpfxJK0FyQxH6CQHHKR8QVGnieHC2EV1BBC21BZaxeY3OqRJLt218vyVHQJ90SqYlTnBbrNfCgu0wPT8FqmJUMSsTFk4c09x6Hv5KP2VwNhx7Zoj6LWdAhuiUma+STs0+hINJeKVzWgEPJB9TV+q1jEhuiUMLjiLepryOD+KHJxH3mhuQbyDtSM6AFLycOaaxttSMSH6k1a0my4HoFju4Z2Nen+qsWSDZ1+tj80SG07M1rq5s169fRWjoAAbDCyOVweHFpOKNHHy3RotZV81jPY1+CbAfL1KTOsb3C5GLW8quUrl0BHXZa684WLrJCACCd+/opXLKoWjd7g8/Evz90bpMOPdcuW6xDMMY7D5LTigbX2R8guXLJa3CYWhpIaBmtht2WtHspXJai5UOULlFQq9YC5cpJaUSQbKVyCA5Q1cuSKgfz8lJC5cohuUFcuUFVUrlyUC8IfdcuUlCMILly5CUKG5cuUlHD+figvC5cpBFo7Lly5Rf//Z"/>
          <p:cNvSpPr>
            <a:spLocks noChangeAspect="1" noChangeArrowheads="1"/>
          </p:cNvSpPr>
          <p:nvPr/>
        </p:nvSpPr>
        <p:spPr bwMode="auto">
          <a:xfrm>
            <a:off x="1524001" y="-8953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342" name="AutoShape 6" descr="data:image/jpeg;base64,/9j/4AAQSkZJRgABAQAAAQABAAD/2wCEAAkGBhQSERIUEhMVFRQUFRQUFBUUFRUUFBQUFBUVFBUVFBQXHCYeFxkjGRQUHy8gJCcpLCwsFR4xNTAqNSYrLCkBCQoKDgwOFw8PGiwcHBwpKSkpKSkpKSkpKSksLCksKSkpKSkpKSkpKSwpLCkpKSksKSksKSksLCkpKSkpKSwsKf/AABEIAMIBAwMBIgACEQEDEQH/xAAcAAACAwEBAQEAAAAAAAAAAAADBAECBQAGBwj/xABDEAABBAECBAMFBQQHBwUAAAABAAIDESEEMQUSQVETYXEGIoGRsTJCocHRFFLh8BYjM2JykvEVQ1OTorLSBxeCo8L/xAAZAQEBAQEBAQAAAAAAAAAAAAABAAIDBAX/xAAeEQEBAQEAAwEBAQEAAAAAAAAAARECEiExE1EDQf/aAAwDAQACEQMRAD8A89FImQ/yVTpuVEics7j0fVbtFYEQMBV/A7K0xML02G3slQzyR40TqxWaO1qO0KIhaM2Ervzdc76XjKOwobISjsgK0ysCpJTOm0Np5nDwnGdY9Kwats6FqoOHtVi8mW2NFZpytJuiajsgAVi8mUNOriFazdOCmY9KwbhWDyYjdIrN0vktwuA6BVJBSz5Mk6dFhhCcOnCLHEAkanTRpsgBB8WlHiIxkcS0qulQAV0j04lzIoLkDxF3iJwLuIQSVDnqhcVqBYoZCm1FpChauUFSkPlsbr3VxpglY5U1DKvm6+liro6RY5EUZQxH2UjTCCreBhCjGExDIrSFFN2WtoNb0dkfRIeAOmFRzS3ZMtgslemAaVbx2tXnIuIHuit1BK7frHL869NHOOiJ468/FquXKJHxEk+Sf0g/Otzx1dsizmakd0QSreysYfD0ZsizWzIomSMaTZVJkWeyVFEqhhoFW50p4ynxglYdjeufIlWzUodOlkYzLhMlS9d4iUd8VDkmS/iKW5UBWWUcQlRAaTbWItBQwrhCVoQRDmyLC0GgVgBZveGTWEOHPP3Srt4Y/st0KVj9afCMpvCTXRctRcj9Oj4R+c+ZFZKlGutWY7K8j3tOKZORuWVE5PMdhOiwaR1FEZMkzLbqR0jDjJUw3KzY5U1FIrVYI7Sg+SgwEI8clolJADXd1LGDoivjQGk3sgil9ZTGn1t9UrNt8Fm+LRxsnbPhyV6cSIjJFhQasphurpdP0rnf820JVPipCHWBNteCunPcrneME5lIehuNKOZdZWMG8RT4iEFdqQKCiAKjKR2kJZQxiYjYFzCjsAQBoZgBsi899EFjVJejAYa9FGqNVaR8Vd4hVjJ79rI6qDrSf5+qBBpHO7BOnSNa3P8Aqs3xhktLnWO8lyA4rlrJ/B7fA43orUEAFXY5fPfSNQjK0I24SEZTkL1EQRklGIoLozlGe3FpDPjkynmS0s976KsZ7Cy204J8p9klrCgkWpp34TKz1DrXqXsSPiEHKcinWpWbFeTCCdKwisj0TuEN+kByEjSbeGfuuz57LnsLcOCK19HKbjmDsHKGvbNEtJ7S6rZB13D+rPklILG6vh9WPSROsUrCNI6aXCZh1drrx3jj1zo4KsFIzspaxeidSuNmOARWOQ6Ro4R1WmBmTBNwTjtugQQXsmPApVsGCNkVSVDSpD0LEs3TbYgNygNmb2USSF3kj6jrZGjqiHWAA3lZwNLnkuwEeK1V8xJOAuVxopD91ct7Gcr4DCUYMVGMRgV899EWN6ZhekmpiFyy00oSm27LOhenY5VaLGbxCMg2EtG5bOu03M01usTY/VValamnNp+FqydK9aunehVaR3VVZqUPUy5pCcqiNZsti0eGdZcc1BGEuVrRjRkiDlRumrZVhkR45Fpn4syXoV3I124CFrY/dLhv+ST0urVuHN9tQRAbLodNWyGH8wpBGoLTlOs40Gu5SjN1fdAZKHBRJFfVal/gz+tFjwUaEFZkRI6ppupXTn/TPrn1xrUD6XOmSLX31pS6PzXbnOnHr0a8YKWuB3KUaw+akA9j+K3jGnMdFYOKWax37pTkLK3Rg01o4RYsX64WiycXWAOiyjKV3iLN41eeNcn+99Fyyf2g91Cz+Z/R8OkhXMiRW5CsBS8j3wN8fVdGm42goUsFGws1qUaJMsCTg2TcMiyTPNQWJqWHnce+VtEgpXUwW/ZIIxNqloMkICUnby7jBV43YQ0ieU82UeKSwlJmX8lbTvpKNiSneSb8YUVnOKrJKfggtvTzWEaCTKyNPPhNwy0lmxtsOFk6/TcjraMH8CndPqEaVjXiitfWJ6pPSzI+pbYBXN4fWxV3ihRSrQNJNmk896znwVlo9UxHPaoqbhlRJYzgt+SQc7lII2V26yvRIPxSkbrSicCLWLHrgcHKfgnAC68dZXPvnyjR8ZSzUUkib2KrzEL2c2dfHi65saH7Sp/aQs3xSu8RayMe2kdQq+Os/wAVT4icR0yKEkZFCsT5ZHKjRvtZ7ThMwvXyX1j0ZRnDCUa9NNdYQkRhFulRjVd7VHRYpEwx2Ugx1JgSdUITV6bmSfgUn45EKdoNpHwqGIEbadSaj2Swon81FZxzSlwseiGRWVQSqI0BpNxzYSUTk2wWFYdO6edOtlWLESE6ySkRmxos1SaZIHLB/aN/VNaTUp0Xk+5tGiktW3kojun5HW2+yG+NrwtMwGOa25WdqdQW7jyTTmFpyltVGXNxk2orabU2tOOexuvPRy8pWpBNYSq2YNWnmTBwXnNJNkrUhmrHdb56s9xz65l9NDmVS9QzKII/Je3nvZrx9cZcU8Rd4iO2HyRW6fyCb3BOLSBeVK0P2f8Aw/JSj9I1+dfEmPRGnKyotUr/AO12A8pOf1Xzse7W1G5NskWTFqRaOdc0WeYeeVYta7HItrLg1gI3Uv4sxtczq6dfyRi1oPaqF1LG1ntQxppnvn/pH6pqXi8eaeD6FWGdRq6fUIzhawv9rxivfG1/BMw8fh/4jVZVbGk+LCR5KK5vH4c3I35pKXjcRFtePofkU4PKG5HdEnKaIS7+Nx7cwv8Anql5uINNDmF+qcPlGtHLRWjE9edZqxYz+K0oNc3bnb3+0EYda7N1ci1iaTj8brp1V3ofLunBxhnV7f8AMFYNMzR0Cei7TzbJLUccjA+0DfYhJxcVaBZcKG5tF5anT2ulnwhF3K8jodv0XmdJ7Wx7Al3Xt+JRp/akOoBhFG7Lh+C1jGtzXWWWPu5PogaSe1kD2qGxZvj7Q/RKx8X5fhvn+CsWt3XwgDm+aFDqB3WTrPaAuaRyVfnf5JFnEHt6D5rWLXrWygUU9p9WDuvDN4444IG3mhxe072yEe6W7dd/VTNsfTYNdRpaen1Yd6r5c72jku6bj1xXfK0NF7bysBpkR8zz/k5a5uM3nX0kOU83kvnLv/Umf/hw/wCWT/zSj/8A1Q1IP2Ia/wAD/wA3rfkPF9PMnkuXzH/3I1Z6Q/8ALP8A5LleUXizdH4j8l8Z3FFjSb2H2R6Iphe37mmPq2j/ANQCyG67liANtxWQQbu0KHiLhYa8/ZJFH4fouQa5Y+86WIitxRu7xg+SPPpoWtzpwQRbgL3xQrrufkstnF5RkEHfdrT2Pb1TLPaB1+8xhyRfLR2voVL6P+1abrEW/A+n7yBK3Tyj3JCw7DcjFXYq/wAVEPGW+EWuZdtPvA5Adec3kfki8Nm08bORwOCcuYxxybFkg4USWm9mYN3TAnvRGfQnzCcHAY9mSRAURfNZ60asZTtaVx+0weRY5vz5S1MN4dAdvCPo97et/vHqgYRj4HQLcPBHLzW3F7kDofmk2+zIZYHPy9cRu+RLrH8V6SHh4aKazH92S/8AuasrU8KkdM9xDxFyNLfeYXF43BAOBQUvQY4ZHykOY843DCDY82uPb8UF3B9MOpb3D4X1e/ex/BaB4SAKM0gFGw6NxGe9GsKI9I/ZmqYTygC+YZHlmh5K0sscG0xNh8f+SXHn9pcOEQg3zQnP9++hqnOz1HT9Nt2n1IupmHGMjfPdu2yhz9TY+wRXdhzfbH8hXlVkZbuExvse6LILS10d12aC8ULJFHPujKrL7Ki7JyOoYwCh5Nmr4q0vH3QuDXxxBxBcfdFi/Npz/BFb7WMIy1hvB90jHzKtpzS8ns9Dy2DQbZJDRt2PK43/AKqIuBwYd7zmkYHLKfU2wYzfXonXa6AjMLKNbEtP/b+a5uv0x5v6lwOLp3xFEOCtqwjP7LNcSWPewXt4Mh+FupCl9kjykCUg78xhcNtxkrU/bdLXNUgB6+9Q8/7TCdhjifRa54wfvOGx6jmPUq2r0xX8AbHycz2guLWj3W289hlMO0sO/ugdNgflac1HCgTG4SO5oyeVziXEA4PLty/wQ55OTDpZc+9YIrt94+SEzp9FG5vKOW7wfeA2rcA3nolDwChgsdnNyOBrGxDd7v8ABehMoxWpf8Qyj8zhL6nxwB4c0chvId4LaHfLu9J1MV3s88/Zayj08XI9QWfQqJODy7xs2Lg4E2bHY8oK2Ymao3zMh/8Apcfwv+QEwzhc+OVkAu+b+rGTk3iPfZa86z4sXTcFcQS+GsCgMAnti/moZwN3NfhAC9rx+PwW2OHagf7uAjzZm+2WjCZZojyjmhjus01m/wA0aXmtRwd5B/qWA+TqPmSb7oUehkb/ALvlAOwkBPyrbbK9FLp38zQIxy7mg3f4G1WbQ213uO2OPf3o1j4q1MaHhHN7xIBx9p3N0zkOHX6pLX8KkDjygOGDYeOwvBPe1fRaXVNsFkwx+6+vwUPkmaQS2a2mrIfgn6Xj5hO6MwoOFv6jPk9o/JStD9ql/el+b1ytWQeThZ/cPysfNZsnDTzf2bSPWj+FKukl1BlILDGDzW9l8tAE77EHb4rYa09106kZ5trIPDT0tvldqjtNIPvX6hbvhrv2dZsjTAEjwKLLxWFZ2saeYGxYA+u1rbdo0KThoPZZwkGTB3Me4r6/qm9LHltgEcp+Ows48ihHhtYGAqN0PKSRkmr6bClj3Gsj00EtNb/hH0C6Wf3XV2P0WLFM4Cubl+AKrPrSGmnEnsGjPkaChi7eLvDOe7BFkEA48kdnF/Dz4UVXvykGz6HzWMNa0tojuC3bAtS/WNc0Amgc/wCUj86TiekPtC0VzwNrvePxBTP9IYcB0Th6V9RS8xqHhwqwMg/Igq2q95jgNyMIT0w1+ksEgtd0JBJz52U+zXQnaYD15fzavHN2o9go4ZK5rWk2He8M4ObH0NKOPctcHbSMPq1p+hCh+iB+5C71ZX6rwMMx8R7egAI75rqiz6p0Y5mud0xdb+aRj2L+DxkUdPHXZrq/DlCpFwljTYZIPISNLR6ZBXnW8TmH2ZXD1JKvB7UTcxaX2RnIBx615hCx6R+lb+7KNul4vO19Epq+DRPy6SRuK+yRjPdvms8e1Mo3a0j0/imYva2/uX6FSxT+j0XKGjUDahzBt7V+8FDfZjAAmY7HUZNdcEq0vtQxxbYcKIPSiOt2nRxbTu35P/k2vySvbLb7JyhtF7HHOfeH5ITPZrUDmsNIv3aeNu2aW14mnOQ5g9Hlv4AhHZpG/de/4PcfqSoa83/sjVNdhruWujwc3/i7Kk8WrYLaJibFgFxx8CvUHSu6SyD15D9Qu8CTpLf+Jjf/AM0pa8y/VakfemHqHfmECHjc5GS4EGstH5tXq3NmGzoz6h4/MqnizDdkZ9HkH8Qka8nJ7RStIBc08xr7DMbeXmum4xKRVtqwT7rR1vsvUPkd97Tg+hY76hLSTM66V3/KafopPMO9qjZur6+71XLakg0hJJgF9f6p36KUp5fhPDnRkl7+Yk3Vki+5vcrba89ki1iu1WnD3iFcXlLB6IJSoiiUqQ9L6nVBjS4jahXclUbxBtNJscxIAxu2rzt1Wp7Zvo7a4tCUfrmjl394BwNA4PxTTH3kZB7JuqWVUwBUdpAjcy7mR6JCXhwPRLu4S392lscyikYtYMnDT3d23vf1VJI5MZGPUdKz3W86JBdCqwsg6p4aBy5xZ3G+ex2TOk1DnX7rsE/dOyZdp0rHqA07YHQk/rhEm/RbnxzNRkczC0uF5FHCnUStIDXHfI+CJqYWS8tECr+07IutuyXfwR24JO+zgfqi5voyXDTJR07IDW/1hfeCK/Afokp9PKxvLZrbIz82rPMUrRgE4N5u77j0wqRV6UPSfDWlocCKyPos2PiD2sNtII2sGsd07BxAE1Y2Hl9UYtaLjYSfDJiWmze30VpdY1rbJwFEMjegA64FK/4jJYD/AASmm1p8Qx9rzecJgPSzNKBIX3k3j1QmgNU8fZe4fE/quPH5o8mTBNWc+m4KXDkrxNhcygLNg18CqKtyL2mlIBBaQe7R+SJ/SyQbsHwDl57TWI2giiAcH1KetIbMPtcD9pufL9Cjj2mZ15h8B+q8RxV5HLRIwdsdk3pn2xpO9D6J9r09WfaOL94/iuXlaC5GrD4arNYpsKpmW0u/A3+fdZLdWSffc6iPuubdruL62g2wd8YPZX4drY+U80bXm8Od9POu/moFdbqoxQHPd55zzY9CK3WgOIFrISA0h4ebqtncuAMDZCn9pYWEhmlY/lw40AL7DBR9Px4uHMxtNsloDRTb3G1LWyMe6JqtUSyM8rSHtJNi/suc0gH4BOcJ1dtcyGNltyW8riA533sm6sC67jfcJP4/Jd81VtlrfzQJ/ad7QT4hPWg+7PTYq8ovGtxv7QQWyxRmjzB8Qc01RsOa7PyPrshhy8/o+LasvY7xnO8T7THf2ZaRZFHHXcfit4Nwit81e1NqnKpCivaqQuBU0rVgUmmBSj+FjpfxJK0FyQxH6CQHHKR8QVGnieHC2EV1BBC21BZaxeY3OqRJLt218vyVHQJ90SqYlTnBbrNfCgu0wPT8FqmJUMSsTFk4c09x6Hv5KP2VwNhx7Zoj6LWdAhuiUma+STs0+hINJeKVzWgEPJB9TV+q1jEhuiUMLjiLepryOD+KHJxH3mhuQbyDtSM6AFLycOaaxttSMSH6k1a0my4HoFju4Z2Nen+qsWSDZ1+tj80SG07M1rq5s169fRWjoAAbDCyOVweHFpOKNHHy3RotZV81jPY1+CbAfL1KTOsb3C5GLW8quUrl0BHXZa684WLrJCACCd+/opXLKoWjd7g8/Evz90bpMOPdcuW6xDMMY7D5LTigbX2R8guXLJa3CYWhpIaBmtht2WtHspXJai5UOULlFQq9YC5cpJaUSQbKVyCA5Q1cuSKgfz8lJC5cohuUFcuUFVUrlyUC8IfdcuUlCMILly5CUKG5cuUlHD+figvC5cpBFo7Lly5Rf//Z"/>
          <p:cNvSpPr>
            <a:spLocks noChangeAspect="1" noChangeArrowheads="1"/>
          </p:cNvSpPr>
          <p:nvPr/>
        </p:nvSpPr>
        <p:spPr bwMode="auto">
          <a:xfrm>
            <a:off x="1524001" y="-8953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343" name="AutoShape 8" descr="data:image/jpeg;base64,/9j/4AAQSkZJRgABAQAAAQABAAD/2wCEAAkGBhQSERQUEhIWFRQVFRQUFBUXFRcUFRQUFRQVFBcVFBUXHCYeFxojGRQUHy8gJCcpLCwsFR4xNTAqNSYrLCkBCQoKDgwOFw8PGikcHBwpKSkpKSkpKSkpKSkpKSkpKSkpKSkpKSkpKSkpLCksKSkpKSksKSwpKSksKSwsKSkpKf/AABEIAMIBAwMBIgACEQEDEQH/xAAcAAACAwEBAQEAAAAAAAAAAAACAwABBAUGBwj/xAA/EAABAwIDBQYEBAMGBwAAAAABAAIRAyEEMUEFElFhcRMigZGx8DKhwdEUQlLhBpLxM1NicoKyFSNUc6PC0v/EABkBAQEBAQEBAAAAAAAAAAAAAAEAAgMFBP/EACARAQEBAQACAgMBAQAAAAAAAAABEQISEwMhQVFhMSL/2gAMAwEAAhEDEQA/APL0aK106PJaadAJgaF6NrzZCmMHBNDEQCINQ2JjAmtphUwJrGLNrcRlFaaWFlVSYtbaMaoIG7PVnAJ7Z4pzHK1MP4Tkmtwy19oEt7wUaSezU3Ec81Uc1aldkp2IVGog7RWkwUkYYktctDFaDWUgtDHBJZTRyjSuoEZf3YhKBJTCnQVKJpVSqITqFKjrhABCY4J0FYfDyb5Lv4KAuGa0LZhnGeK1KzXscORAhNKz4JgawRnqmucvl6/125v0iW8rLidoATC5mI2keK3J+2b9uvvBRecO0DxVLe8jK+X0qhWhizUGLYxq6VxhrWJzKdkphTmlFaibqYFW8hlZabaTgtPaCFywU1lZBbt5G2pCxCujFVWpre4FKckGsh7VZ0tG8qdUSt+UxrZ0WdKmlHCgYVOxKtRrAAtNASl4bBuOi9Bs3ZAmXHLTimFq2JhWgHebJMDoFWM2IBJ00W+niIdutb1sulSw5i6LZz/qkteNxFDdVU6Er1G1tlh4GQcPmOaTg9lQ0nW8TlMJnUs1WZ9POO2fmTYJbKYsIuteIDphx18EzZmH75JEgXjiujIMPsg1PhzXQr7CiiS6zxNui2YE7hJiAcpnVPxdeWkaRdYtu/SmPE1qa1YAocXSkwBYWUoM3Vq9SLNehp43dEDRKr7R5riOxfNZauMnVcb8kdJ8bp4jHWsudXxKyOxJWd9Zcr8lrrODziDxUWPeUWdb8XnaVT3mtDHcckNNzU9tNpXoPPRtCcimCmOKA0xzU3QgmgBRrBxQBnNXuFDQuynIhX2ZQgJocs1KajVAohCzpWGItzmqaCmNpFBFTYuhhsKHZlZadI6rU2pGVkFuGEYAqGHbwWUYi2aJuISnRoQLCy6mDfHRcHD4mV0WYuLytRl6HCMAM8broBy81Q2mTqugzaJiJXPv4703z1jfi6BeIBganW3BHRp2hc5+PICvDbRWfX1mHzm61twLQcgZ4iUwYdoyb5KMxAKt9UBY/wCvy19MWPdoFy62LtdbsfjGiTNyvPY7GAZZrp55MHjtDXxwBXLxGMkpFfELK6ouPXdrtzxh7qyUaiUXod9Y1vDS5CXJZcll6NJu8okb6iNLn08MU5rCFdNh1TIXqa8zA7yYEJciBQlgK1AFe6i1pYaiQgK4WKVhFCoNOiY1hCKRNKNtRCGK/eSEM10G+raOaa2lKtJbXFMDuaazBzxWujswnISjVjLTqLXTeSuhS2H3d6Ql1GbtrKtw4qjIEqfiyDmsdetoltqrnfkrpOI7lPaExK14fEyV5ynVWmljoV7Krw9ZQxoaLmywbR25Nmmy87jdqnIFYTjOazempw34nHElc+vXlIdiJS3vXO10kxT3JLnqPclOcstGAqJIemKSOcgIlFuq4Ui91RMUUWgbDdEyPr5JTtnuC9ZisOT8MLiYik+fhd5Felrzr9OWML0RditRpO4HySzTKqiOwRCmtFOkSttDZ5OgWLTjmbiNrDpC9HQ2ED8RHkujhtj0h8QB55LNrWPHNpHmmNwrua9iMNSabNjnn6phwjCJBJ5WlSeP/wCHPz3XR0U/Au1ava0nhuTR43Sa2PabPAKE8tRwBOi7OE/h9xE2HWy6mFx1Fps0Dnqsm1NvNyaVnWsSjWZRmd0rm7Q26Ce60DpZcfGY4uOdlk31zvbpzx+3TO1XGb55pLsYeKxgqB6xeq6eMaHViVBUS5VFyzpw/wDEJZrpJegL1acG+rKAvSXPVbylD2uQvelh6AlBW56CVYbJTdxCA1icGoCYRF6UooS5C96S56kbvqLPvKKL3Pbqn03aZprWNC0sreI4L0HwOaGE/EJ6Zp7cE0iYXXpVGmJYtW42DEQc9EK/TgMwTP0hOp4FpPwhdNuzocC0+Gnmg2hSLSHR1jJZOnYHZ4g7wvpwhOo0msEGCZJCwUseUOIqPIkCyzjWqxDgJXNr7V3MikY/FEarz9fESVddYueddittxx1XPrbSJOa5z6yEOXK9Os5b/wAe6M0h+ISSUtz1i1uQw1FO0SXFL7W6y01GqrpvlZe0laaQhCaN5C56U6ohL1IwuQlyAOVEqSnBKfUhNe5ZHGSotNJ1kYbKGk1NlSE1sKnOQmolPqKC31EPapT3JRqqJ1R6zOqqnVkh70I7tVFk7RRWl9odsUcx4gq6exwD8RXdq0g7XySWYEAzMr7J80z7fD18XW/Vc8UoySC8g3HyXXbhxqT5IjghxR7I14VzjioAhBWxO8MvkupTwgi4lLxOHA+EK85uDxya4nbR+WywY7aoAgWXQ2jXAEQvHbRxNzdF6akVi8dIK5D6qlWvKzPqLna6yYfvo2OWZrlpFkFT6iW1yjrqlnGhb6zYh8JznQsNWp3s0RNGDfdbHVVhwztU0vSjTUVCpdJ3k2kEI8ugJBqInuWeq5ROFRKAulMejZUCE20kVR6RTeqqVFDRGqluqpRek1KqjprqiW56R2yEmVDUdUQGoqqNSnhRWXqJJBUVjT9KNROVAIoXT6cAhqJSVW8jViiCk1QeCcErGVwxhJMK8qrzHkP4o2uWgtgCNY4814jEYuV0/wCKdrCo+2i826rK0OTKlVJdVQVHrO+unGm6g+SthcudgTqtNaqilZfKm+QsoxN7q311kjq1Vza9XdKOtXKyVH70pkGulhcRLc02m+VxsK8grrYOoE2LW6jSg3Til9tZCaywUqlYq1WE+tVsuZWqJWtFStCvCjeKwVKllqwlfdVg11YhJqvUOIkLPWqowhfWS9+Vmq1EttVWJtV76zsrSrfUVgNKRUcp21kirUCcOrL/AHKiymsorDr9Pb6rtV8PxH8SYqo0tdjKsGJ3S1sxGobbLRA7aeILXNOMxBD7makm1rGJHQLGw+PX6fcjUVhy+H7O2tXoFxZiqsuJc7ecHgmAJIcDoLZIcTtiu8guxdaW3bFQtg2/Tmbao2fseNfdQVxv4ppE0s/DmvjdfadV+9v4vEHeILh2tQXA3R8JEWssJabDt8RGg7ataZmBvWzVLJ+V1zb9Oxtb4iuaKsLPQ2SGneBrExEuc5wvycU2hssCw3uhdvR5mV09nLM46DVrrFXrLq09nict7kbjgrdsVrs+sCBkdIEwmfJyrx0ybOxgAutb6oOqRV2fTbx8JWyjtGKfZj4YI+BpJmcybzfNF+TleHTm13IGYwLWAwCI3rzJa0m/PMhIdhKTjkRHCRPUAo9nJ8emerWlY6lVdqphaTjJMToAWgdALBRuyKDvzD+Z0+qZ8vMHhXDpYmJnT0WultNv6hNvfyXWpbApNLS2CWkOB3nGCDINze8K6uwaTo3mh0QBLnEgAWAMyq/LyvDohu0xqYQ1dqMFjUaDfMjTNMfsChYdi08MzHzQt2BQ/wCnbnwB+qx7IfDoipjZFjPQysb8QuxR2PRaZFANPEMEx5o/wtOP7P8A8bU+yHwrzFbGwE7AbRBBk3BXeNGl+gZx/Zt4SoKdIW3QD/2xfyV7Z+l4Vz2bQE5hE7Eg5Fb96mOA490BQ1WaH5FZ9kPhXGq1EttfkV3O2Hsx4q+2ESTz1y81e1eDh9rfI8u6dPBF2rj+V38rvsu06qNXDjF5jpKE1OERxuR68Ve3+Lwrise8/kf/ACuHqEjFNq3ijUOVwLea9D2lhdvP3Cu0TvAzyy4zfkn2Lw/ryfY1/wC5f5D7qL1YqN/vG/yqleyn1/1y2vA+1/6Jwe37X/fquex0gDyWjfGUg/t9VmxrW5mGmM7/AOLLzKs0TNp6z+11l3MsiYga/PNRrnD3bynRZwnik7nbnw5QhuNfpPRCyoRfM3/oo6rOWfoFYllxH6kTDz9VVNgi5APifLwRupf4sxM3HRBAyvB4dLI/xh/UfMhQ0c73m4nTlKnZDxn3EBSC/EE6/NQVvcq+xBQ9j0lX0yI1BxJ8vuq3+Z+QQup3y9Y81L8BGnPolDc5QU+vmUuNUO/1UGiPcqb8ZT5lIDkbXqRnau/UfMqzXfo4pTzl/RUDZSGcQ86+PAqvxbxB3ssrft0QE+Km8kGfj6me8b9ArG0qgvPmB9kgQR74aIg3goiO0X3vnnYcI+iBuOdEdYtOf9FI9+Cpx9zkoCG0XCBbyF+troTi3Z/QfaEFjkfX3KEs8PeikZ+OPKByEeiH8VbIfLjyQBvDpeNJS5H7WsedlI/8Zofur/G8h+3ufNIcRr9xfogLufySmn8SNQ3xCiyPLZyJ57v7KKxE0a2siPefFaO2aAC5w4ZwFipVBDTF/oOa20qIcATzOdjyFuiajWgE6cuCt+FjS/GZPFDTe5pjdbBMNy+v3TGVCT3w2CbR9b3QUqNgZm0cIVhwj4oOlp8TB5IoiwLc9c5yRudoQ2JsQL8LlRJLvHnEmysVyJlvjmJTAAT05JcNJOrrchrEFCEX3OUWk39PLJUKk5TfUnhzsrAiTYnOIHyGip5uII8PdipGiqcuWYJAQ7/O8QNTzEq94G+975QoxoOXy9JGasGrYZIEwMiTeLxkpUAmGvnmRA+ZQ7gki8iYm0jQyVDhySdNZt14qQu1vmffv5KTwMfLx5lKDCbHgT+/vinPBtOoGn2Ugb5I5XnL08PVTd4fKddOCoXGs5cT5dYUdVkmDJyu245wFIWWoi6oTy5FVv3v5mI4KxWJyAHMaH36KQXOM2Mnjp8lTgeR+3mq3zckHjFr8xfxVit1Pn6+akHd5esH3Cm/b36x0Ua69tOBj1V7rup4GHZT/i46yoKDj4iPNUHchy9x0Ue8RvHmLcfPXxVEyZyyOpv5FSD2nAD0566IQ8nj1sNU4v0kTnp6QhqxExOvlqlEkXzyyz+dxZW1htlJzIEfPNFItnJvcho5ahDIOUmesGOllILgb/fQ9SqaTwv4Z+EogNCBI0QQ4iZjLQATzSEz0PnHqVEAaRYvA5QoosmHrTHd5GSQOkLdvE21jJosPH6Lk4UwJLhb3xsugzFHK3O9j9Vuwa0U396BHCNec/vZOJgXIA+Ljym2Z8eC5rhkQXNiDDTY5TN7ptPEP3g587sHISTJtIaLR1Rhb2CxvwMAgZo2DUyP9Wgy3gSkGoTcDgbjTpa+SposJdvTaR56W8YRhaatfKC4EyAN3eJy06eqo1ZI72XQHUkAu8TZZ3YbMmwnnJtxOqKlhJLf0xa0HqXZhZxG0qtyGlvd7xBk25Ea+a0NxBGgk8RJ1yPFc2s17XN3WM3Mi8zvRwGv9FopVHEbwECdczwnw+SsTS14Ns+eYmEDKwiRBGYkG99NLJL6gJ727IvbpNuZ+6Nz96wa4RqbZ8CL5yrFod43E9NLGTl7yR9hF4AmL8ch9FQkCASZzcRpnZVRqSTlOozuOOtgQoG0hLhOWttdDfwRCq3QlxJi187XJ8fJZjiYOUG9yIHDOYKW6pBHc+cR0n1sjC01H3taZlx06jVUaQgReYHIzy8c0h+FObYGuUuJmb6XEXOiNpyEmbCQb8rWtcqBzePdsJ/b7pbsV3t0CDlmDM2kSiYy8b1yMsyfAjpnxWcXlticzGUHlPqonPZlcA52BnK5kC2aKi0AQDpe8Z6yUhlKGnuk8dDkNfvwzQspkZGNbmRxuY+2ScB/auBzEWtkTJ6eGajqMkHhP5ojwHis264GLA8572hjWP2WhzzxJOpJiDwA4ekKQ2Nnj1mZ8R7+iH1S2bcBmJN4tyy1n0Rb4IPdJEG+fn6fVKL4iWm0TEwBxJJuUpDiHCBGdhqb2twFtVe+4RIy1MAk3kIqT7yGxkNPYzVvqjd+E8xwysY9FAPZg/nm17c56+KjmDgcpsbCOR95cEikDwGt4MX+X9U7eGuvDKclEHZgXbIJyJnvX1nPMJb5dLTYXMgAnjlafNCakix1jImI4gZhLfSOYDeBGRPvgkFAkfnIztI+qtLDozYZ6j7qk5VtZmjveA9Fto5Dx+iii3Wvwc12XRXQed3M/D9VFFio3CCYnifonOd3T1/9laijAvNh71TXmBbh9CoojoHH4h0/+UkOO5UM3389dFFFkz/SNntEPMX3n36AIg8925/L81FFoQxhu/qB/uPqmH4wNN0W0zKiiKarFmN7w9Cs9SoYNz581FFfhCpHuVDrLr/6kdBvcedbGdZgXlRRVEWw2P8AlBSKriKjADA7ImNJh1/kPJRRUK6rzvZ/kJ8ZbfqidYMi3dHooogtrD/yj/p9X/YeSwbRsDFu6craKKIg/I8K3uA6kGTqe8M0dZ0Of0H+0KKLRZcHeiCbncJnWZdeVGuM075gk8zxKiimGin8Z96LBtKs4Aw4jvDU8lFFqIqie6P87h4bpsh/N4H1KiiYUw7QWgkSoootF//Z"/>
          <p:cNvSpPr>
            <a:spLocks noChangeAspect="1" noChangeArrowheads="1"/>
          </p:cNvSpPr>
          <p:nvPr/>
        </p:nvSpPr>
        <p:spPr bwMode="auto">
          <a:xfrm>
            <a:off x="1524001" y="-8953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344" name="AutoShape 10" descr="data:image/jpeg;base64,/9j/4AAQSkZJRgABAQAAAQABAAD/2wCEAAkGBhQSEBQUEhMUFRQUFRUXFBUUFRcXFxUVFBUXFhUUFBgXHSYeFxkjGRUUHy8gIycpLCwsFR4xNTAqNSYrLCkBCQoKDgwOGg8PGiwfHyQsLCwsLCwsLCwsLCwsKSksLCwpLCksLCwsKSksLCkpLCksLCwsLCwpLCwsLCksKSwsLP/AABEIAL4BCQMBIgACEQEDEQH/xAAcAAADAQEBAQEBAAAAAAAAAAADBAUCAQYABwj/xABAEAABAwIEBAQDBgUBBwUAAAABAAIRAyEEEjFBBRNRYSJxgZEyobEGFELB0fAVUmKS4SMzcpOis9LxFyRTc8L/xAAZAQADAQEBAAAAAAAAAAAAAAAAAQIDBAX/xAAjEQADAAICAwADAQEBAAAAAAAAARECIRIxA0FREzJhcYEi/9oADAMBAAIRAxEAPwCAMScxudTueqM3EHv7lYq4fKT5n6rdIqLDo7PjWJ3PuiMqHqfcrfLBWvu9rJUaPm1j1Putkk7n3WQxHpsQsmhtJmGtd1PujsDup90xQYmBh10Y5UzagqKpG591tuJPU+6LUwvZcpYIzorJPhWPU+61zT3T+G4XKp0uCAapwls81nd1Puute7qfderHB2Rohu4GxEDkedY93U+6Ypud1PurY4I1Fp8MARBcibRa7um2NPdPswico4Ju4RBciS2iT1W/u57q4KTW6BZLh0CBciSygepWm0r6lUH0pXzMMExUHQaqVJtkGmAFo1kE0PnXxxHdLOevgUQQY1T1WOd3QH1FnmIgqHc5CqPWXPQnPVJCZouPVYc49VkuK+lUScJPVdv3WSV9KYH5VMkg9Svvug2QObc+Z+qZo1V5lPTgN1OEalURtUIU+iAGqZBWhh+iDTFkxQqooQGyrBVTAY28OghInDDULJYWpptdCaTPUCmwiy0xrGrzmH4mRojffiVv+VGT8bPS0ardoRhXXnKGIi6P/FJNk15F7JeDLn3hdbUU6jiQRqiisrTpLQ/nRGPU9tZFbWTFCg2oiCopwqoraqYoNF66Cl+avuagBoVETNZJNqLZr2TEGdWWOel3VFnOgQ62qumqkuavs6cEGdVWmAlCptT1MoYgfKKxyk9ykxhaDYuL91Lyg4ShRJ0ErowTv5T7L0AYBoPZbUfl/g+BAp8Pcdk5/Cz2VNfJPysfBH841HXPmfqiU6sJV7pJ8z9V9TddcR6CKtGum6ZCk0np+m6yExNB6joK2ysk315MI4Fk6KDrKgR2gFTadVNUaiaYQI/CAnp5LP3cgJmnUlEhMVFqb11tK8hGNLol3PukAcOKPh8fsl5kKdXqw4xrN0VroaV7PTtqzdbbUXnsNjj1Tgxi2XlM34y0Kq3zlLoY3unadQFaY+RMh4QPzCvuYViFnMtUzOBxVXeagArQTEGFRbaUJoTDAgk4AisprTAEZgCKI3SaN042q3olhTCK0QgQUOvojNrQlc65z0oJj5xR9V0Y4jop/N6I9HBOdrYJPHFdir9DBxu/yX334/y/NcrYUNbql0ksWN0/n/Pc+Z+q00LD6fiMdT9VphXAz0w9HVUaQskKeqepPQDPiy+l0w0QF8zVMOpyECpO5t07SqJGrActirZSWUade6fp1JCg0al1Uwr5TTJyQ+1y69iUqVCCmaNZXSIYDEF2CaSTMJ/IEOrhJ0KYUm/wt02IhaDXN+IR9D5Jm7TBKZp1gbG4UlVk5r7pnC4qN1vE8NEEt9lLaCHQjaGoz02HryjFnspGBrKm3ERqtcM4ZZY0M0LQK+Y4FdyrpxyTMGodC21cyrrWSrID03BM06gSzMP3TVPC9kaJGswtA/yulyCKcLaQQ+W6TJ0XGgbo7XhuiGwgSnRTNOpG6m5zNrBaa66mUKO4uu3Le5SXO7LFZ0+QX2U/yn2VYqCbp+CDU+Z+q6Gwu5IcfM/VEXnM9ELTdZNUXpFhTFFyRRRpFOMNlOovT1OqiiaJ3EGkXSbKitY7D5m26KFokx4spYe6oUB0UnDPVbC1EDYaqZAXGV4WcRUA9UqRImUMSLFGtIRaOIUrC1oRxX3TTE8SnVpBwS4whBXKNdNB6rsnaO0H7FaqYdjtfdfPZIU4YwhxB2TsBKj1LABuhWqtAkjsuUa9lx9ct7hPQtjLQQmqeJ6pTD4oOsVs0vZUn8Ja+jzKgKILKVTzBPUcR1WmPka7IywKFBs3TQqqc3ErcuOmi2TWRi00NuqLPMSbnHdfByuEUdAPVdB9Um2r3RadWU4KjQcSncFhmm7r9tktSbFyi/eCoab6CopUqTdmgIt+yjnFFosufxJyzeLLWVPwuvRhx8z9VxtNM1TJPmfquNauQ7UBdThbYEy2lIQH0cpUspMZpBMMCUoOTlF8qShprrKLxEDmGFY2SeOw+kKhE+iSFUoVSBKRqMy6otCoYhSMNjMTouUqspfEGR5IeHfdMEPOqR6pyi4bqdUdIWxVgaoGVMO+5CY5l1Hw1S8psV7opLRbolI8UwWtRuo1HbqiYbEp4OBV9ojpkfCYhUm+IJP+GOabXE/JM0ZGqFUNwXY7KVVw1UEXUzE4ebgomErxYprQmV3sAEgrDb6apJzzFlqljLSmhMPSxBBgqjhq02U9uKB9UWkRMg+hVpxkNUqtYN7rbsvQeyXFWUM1Su3BrI4s8Wig0tGw9lptUKbz19z1fEzpU5wWTWU0V13np8RFA1lnOkect89HEaZ+Uvs4g9T9V8DKRfWMmep+qPQevIPWHKbkWoJCWa9Mg2QAOkxHaxDYERwSg6HpuRwAYU+m5NtegGfY7CgtU9lEiyrNqyg16VyUMEJZJsgkQ5Nsbe6WwTQ8ZnEDQnYC5GvohKoHksWkwhMLmUEXvAJWscGggNe11ps4GL6apWrXMHK5osZkTrsLppN9A2kgtF379QnaNRIMo1GHxggOFiRrEaX7hEr1sgBGrp9IHRDWwT1sq0Kt1Ro1pXlcJxeKrWP8WbQgAddYV7CYjbZDTx7Emsuh+pjHtmQMoi+Zs+wKZo1w8Lz2PxwaGg/jcGg6wTe/sm8LXDABJJk3yu/RW37hCXqlOpShArUCTI9UzRq5hCy3okPoTw2L2K7iHhpBG6A/DFhnqtPfIuJQhgW42+qfwmLUCsIeU7ha4sgbR6KnizPbZPUsSDYrzjqxAsnsPXkSrWUZm8aWC1cgINOtI+oRBddnj8nLTOPPx8ej6QuiF9y1oUO62plDOYLuYIgww7+gRPuo/q/tS5oriz8X3PmfqtMddca25Pc/VEZTnoF5TPSDNem6brJVlNGBhIBtpRCEk2uitxY6hAG3sXzahiFzng6XWS4QSbAaog0xnDVV3HPIZIJFxolKWKpT8Y+f6L7idSGMuIJm3knhjWLPSHaJzE75SPmdPkvP5z90qkbMYT2mtCp8Oxo5zWgkF9Rjh5APkH5eyW4zxqrUwlVr3uIIZYxtUZ2W2OMf+wwyfL/lPIZ7qucSep91EoUnPcA1pJOkDWx/Q+yrVcJUYJc1wExPfWPkfZdGUMcaerfVDuXlbtDoixIABPsUDi3C6z6bBSaS4OM3AsRH4iEvg8SW/CYkCbA/VUGVvG49XE/Mrnx8atN8vI5DzLsNWoV2trAscS0iS0+HNEggneVY++vAcQ91gTBjoCNAkPtLWnGU/Jv/AFHLNfEQ031Ee4AVNNwirGo9RxSm3mFoEhhgTc2vM7m+q0/ENYKTnPAJDpzSSfiAg3iBHzSvDOJSzEVi1rnMc4tnS4IuCCDoNQhfbx7S2k4MDSHlstsINMmA0QB8PzWawekylkttFfB8VHMDAQ4ZQ7OD4QC3NJkeiw7jQfVMDw+kmBqvN8HqgUu/K/8AxMfRKMxjoJnQDaLk3T4pVFptw9w/E3IIcR5N/VTa3GWNdlJgzp0SPC+JvdVLXOlobOgnaL6lQuNPjF1B/V+SaxWRLbxPatyVmZmddd5SlJkOIUf7OcYDGlpdcSQJ1tsN9EziOKB7pEhJ47Kxz1ss1cQABJsUxgce3KSLgWXkuJ8RmmG+s9EbhGK8BE6kn6IWInme1ocSaDqqFDFiJbcTdfl+L4hUaHQ9wisQIJ0y6BFocdrNYwte4TzJkzJGWCZ3VLXRN+n69Tc0iQUZpC8P9muNzTbzHeN0wSLG5AmBbZdq/azLVLSRlDoJAOxhyt5volYpqnueb3Wuf3X5vi/t7kLhMibW29Slv/UTt8v8orfoel7IVaqMxAIifzRqbhGoS2La4STTcGyTMGImxmNNFjnAbLB4mtHuYNiPVDq4wtGyUfjWwTkGhiwA+W/dANRpE+IjpYfWSiL2Kt9DGLrmGkG5ExPYz9PmlhUIcC4kCxPrm/QLrq48AEj4iZ+Vxr/lHrYiaZbdxOSD0jb8vRPQRlLC4iiWmHX2vr/T06o1S9F4ESQQO9h1MbjooNCm8GCYn+r5WV3CVmtYWubDslQyXaQPFESD8kDnslN4c+CbWOmYTprronsYx3KadmhoNxYxHXuEMVuhBNogzr5LVSpNF0bnoTuOm9k090HclAeFeRWpuOjYk+bSRp/vBCxtAupvptIJcGgHQHxsO+i3Tw7jFjmtYiDFhpr+Homj9knOH+nVe8wHEBjwA6RIPYX8XbS60qMuLJnDK8YZnZ/6LtHjhmI+IifUwsfdHMa2mGkkPBje5G3l9ELDcJdIzFrCD4mPlrm5TeQR30TyjJVQ6eJTWc0symYN97klPMr+L1/Nb/huHNR9bneJznEMc0ZcxBLWkg2tadkv9+AdHKpSHdXHe+pghQs8Vot+PLLYlxhuasxw2JzXGgNrepXOJtJYY7K+7ir2eGSA0fyZh5SGmDrr0Kg8Qq06hLLsmBpaQdSNfSEJ2MHj2inwlkYPEWIJZJB8nRFht290T7dO/wBOn/8AaP8ApvQuH+Gi+mSTnAaDewa2ND2Itsq1bFU6jBnpk+MDW1xluJ0glLlqg8dw8xgsQGUmZpuwessy2/eyHRaC13k3p1PVepbgcMWgHDtsIBmIHbopGNwAFPPTa6HOaAxxnKNdQZN+6l5JstKCwx/KcSADNo8x/hK41jKuIcRUhxaXxBIMAQ0EGx1mbCFniWAe8OEEeJtyLadTb5qUzgVQmADoZMR6arTCQjOtg8O/xNv+IfUL1n8LccpZUYQWg3FwekZlEwPBHCoOYCGj3c4fhb19OipVXBplgeW5ogyBcaT10tKp5fDOfQXEKGVokycxFhAtGlzIRMLXLaWYHeIN9RrfyWAxp8L6ribyBlAYYJi7TOhv2RHUA6WM0DzvJtbeJQ9DWxStUmmTuapP/ImuFUQ80WO0dzQf+X9F1uFGSOW4wQ6IJJJluaGvsPCdUH74GEZWODmExP8AV8X4iodmil/StgagbTZOkGYvqTtqlMTXILrCJMG411iQladWGSHgQcsDXrohYmuYMknTWe6G9iSiH8FxB0uHhEMIFmncCLi9pW/vLujP+HS/7VDo1fAbkWdv/UY+S3zXdPkf1VpGbyS7G+I5QYa7OC46SIk2N9PbYoNBxNg3Qnfp3/eqafhCXE6Q+dTpf8jHqVxlNzTLACNfiiZPf19ljlmkjpwwbYnnJkZQPc9PzI+aabhvARNsz7+Uj1TNLBZj4g1ua9nON5BMxTN5b+5sMsy+EOa4nO4QH6knUub+4S01oW8XszV4YXhoabnrlAsDuT3WBw6o14JbMSYblOpm0HWyaqYipna5xBABABgRJJO0TeUQ4lw/Cwjf4ddpgX801YPp2iOMoPc4uAIsBF9vJFoB8uzA/wCzqAR1c3uqdLGCPE6N4DAfO57ys4ipvnAAI1Y2fIePoAhNLQNu8qT8FRDZc9s7CRPmYNtxqCqjGsfNgIGuTLsY3AmyXZi4BDX3noBa95E+y0MQ6IdLpg/htGYGxjqE6oS+TdbH8NTohp2cd25RIPnMz3KJUpim6WuLfCTByyReDLYjUdfh7qPRPY7dPw36xomse9z3SxjrMiPD1ibHuEssmGKTNY7iZzkfFB1DXhxtY5mj81GxcOqudfygyZi/i8W3zTjuJuaQ11KmC2JMAu9djaPdKNcJc42LpOki/SyfoPZjD/HYuEnpG4791quyYeXETlkAdrmx/cL5kA/EPPL+90zVdIHLEydLAR216rJ1ZG6aeArWova4tM6wYJg7+Z0n0WuUxz2kuzOEQ0bXBgeK5VSrUeT8MAmRpp5RfSdd0oMWyXNqZWkAm5ibTqR0vC1TqMnaFweIzyReCQYGkxrEpyTAEH4wfhn4bmOh7qI/GNmzgGzcTfTuf6T7JrmtfkDXEmTnnKMpNrGfFP70RMUoT/6bsLPPM6O/tQG4UmnTYaeeCDAJpkCAMwgiNdEvWrVKbCQ5tho1okwNJBRW8YfVyhtPSZlsT1uRfRSlvQ29C9XDxLQw/EYaS4wLjTQ6aqjwzAtcWBzfC4OLrkfCfDJ206pZnEXNqHOwN2kt0vt2u4+gSWP4+Q/K0wAehi5F/lK0bfwif0+xBeaYDYOTQTOUg+OOn4ZSuEw9UNIqOzXnLmdl2Ohbd0kC3QoFWuW3JLpmcpk54JM6zNr7+ie5xYTLxLxm8V4En4Rf9jROpbFtqB8Xhhy845eYEudFQA5c3gsTM3ExuVKrU3gtfIh4L43kS0etpRcW+oWPcBY+QtP4QpAxTy7R2XKYmTsdJ0STro3pQoffA4y4QbXaSCInp+aE9ustcRq3W97za6apYeCc2YENBgANjqDbWEQMGaC0mdNtrad05eiHnNMkgHvPkdPZUGVS5gDmA3OoAMA2vbYpjlXhoibE+hOuvVHwtKh8TzGnhNQNP5kqMlDXHPloSGHpm0CQTM3ta0Jj7rT/AJW/2n9FvGYujIyZW9LuJNryYk3JKzzW/wBHu/8ARCYaQPE1Nemb5SgNxEHtprO4E+5+at8YwVKo3/2zHh3M1qFgaW5XZi0AyADEkgAATOqn8MwPMIpSHeFzg4ZLltN9QBzQM7QQx0FxB0JAWcNk/wCgKuIfowSDrJ2Frrjaj8sGjIJBMSCI0jaEzU4YabKZdUeOa1ztSIpNdlDn6/E7NAN/D3Eqmq5hiJDp8VTNmnbwtIA9S700QhZd9nKdbZzYi19fVMtAIIDJP+7MCIErgwTjSLzAAe2m2bF1QguLWiLwBJ2AjqFRo/Zqs1+WW8wSTTzAHlioaTqhJsGZhqDMEGIIKFSdA8Nj6jQ658cBwytIcO4m6xXxo/ExpM9GWi9tYRBwaoWtLX0yKv8AsCHxziASW0wWfEMpBDg28DUhSqdCtVAc1jnh0xYXEwTtNzl7m2qqb0K62M0arCSYGsdlULKEAwBe7WNfIaNNfCprOE1mm9MtBJjMWi+pEk2cOhRXcMdTEkg3vkqUnGPIOn5KHSkMPxNAtIaC0Ei5sY8ojfukqmDFuQYbYvJyhxINgC0AxEanyTOFr0Xkf6hAAiHNsLdgZ1/yjV+HOcP9NzXAAXAI1mx66fPZP9VQ/bROwo5WzHAGxcA4365gRFvn7BdxFwElgv8AFc+KOgEBum3mjnM0w4gERMxbf1XzgS4WJ1/CAJPw3iIt8z5pp0USPsPxRuUNPNyiwGamYvJF2W8kXDVmbZwL/E4ONhJIsGg/olxg3sflc1xsJDQdDeQQu4pthlbUb2cCTrNie0KZlbTRvx8YlsdqcRFR2bK1sQcoaMpG+aNzZR6lNjqhImSdL6mYA33HsE0MO918joA2g9+q5Qax1nHKZJLjJJNoBgbEW81TaXZnin6RnFYciQQ5ustcN/qLJamxrX6mO/TVWH8PpvJc2rRAiPicHE3gmWTPdM4XhEABuIbBgxLtZgE6AxKEqguSZDe6HeGb/wAsgadB+qC7FQ6C4zE3J0HdXMbgakEZqMxYio4+4c7RePxdN1LEf6jWuuC6DDSHDq0iNdk+AfkaL9TiTuS1nMt4jqNToSdZgn3S1CZuc1rTrrtKiYmpmPhaGibAOny1umMDjX03QQR2IFiYve+n1S4tC/JX0Vhh5Nwen7C0cI4Segvb99lxj3zqDP6bwj2ccrmOvMFjzHWIKP8AQf8ABGrh3ubLiBBGsbmLz6e6VOAIg5jMHy0hekweIp5iWsqsbABa18gluhfMgm09boxxxbmNSkx7AMxJa0gWHqN1a0qZ6bPN4TE1DU7Gc5LovBmBuIVAtAcSNJloLj4RMgd9vZDp8Voc1xNEGmC9zR8GziNxl1H9sReE598p1GyKFPKXAw6q6CJuBMzvfuitg8UgD8KSwvLtO99DoLklDzhsteAYBAtoSdQYg7ozshnI2m0kCC1z7QW6DQ/CfdAr8IYKOd+JAdFmcsm4cwASDuGTpZKZexrj6BUBLic9ptIb7bQLpu3Q/wBgWOBcOMvFOoyrp1bG4PiHQfJUuWf/AJaX/FZ+qTTGmia2vBfM+NjmkgCROtrTIkeTim+DY1tNlR0tNWo19OkHkNa3mSypiK1/AwMLmgEy7O8mALTKoJdE6Aj2JXKDwC4RMj9/RQtGj2eix/GKEvLa0BnLp0c/xFrabg/FGnq55IcWsP4q5c7+UZw3EqTarS19E1KbM7c72mmcRXe3lMc4nIWUAWvcRq5rmiAvOUeE1Hmzmw4wJm1jrbSxWTwosBkgg667yrv0hJ9Ivce4pSNNhpVQ59Ks5tF4OVzskPr4lzWxLq9VzSIAAZQEmYCDU+1Nd+XNVqDK7MPG4eInMDroCM3nfWIhVcIBEa3hO47h72Q52UyYGUn8Nryi3YSOMrVuJv5YJrvmoXMc0OdMNaG3y/AMry0RFi4blGxeLgRSrPPhOhLekhoGgsItI87rzwxDgwwYHQEr6lUJIgwcqTbGkqV8K01HQ8vdEkgu/EdXX8h7Jr+FnLLWyHSPE4SCDBiwuk8FSDiQZLg3WY09E5VY1lg6oC4AWcQJdfZwtJ6Ksd9oTq6YXFcCIc5/Ia3OXG+cNbJ+Jom0zYCRtA0SVV5psEfjvYmw1uT5/uEpyspj+WQPeTHS6xiMQabZJLr29djdH7aglp0BisE6o/OBmvcX2AG1xonMFhXgeI/DFriYI/IfNA4VxXxw9jXyLAkwPYgjTrunH1oMwk/4XPo9xLibXUwaYDXtMlpLhLMhGkxIJb7FSK2FeXOBIJIdETAgs1na/wA0TE8QuAGgB0zH/lYwmKis5rZBDRfzMn6BCRDcUN06T2ODnFou0kRp4jOutiPOw2U/EjIM0y3UGNTH6qhiHFxIcfqdfM91O4nw+acNOnXsk5Sk3AGHLi0OIi9/fZOiplgzvO3WY9+iSwuJloBaBAAtvAFz3V3g32YdiJaHhokAzO7gNI6pQayBMqS0R0tYAf8AlUsJxRga5tRrTlJguI1F9/PZExX2XqUgW80HKHEWMeG2iEOHZxle8kW0aPxQBF/3CJHUOtqMnniDTmhjNyNBOsRa+yA7ijgdALaxva4J9fdCx2C5Rc0GYLh7GFMfiSSGneYubfuE02S0kUHY4T3vPeV19QVBlJMnQzv3/fRSb5iP6oH+VSw2HdmAJGu3X1TWNehPKLYxSxlRnhBlsyJDbH3kiw9k/Xr1qrXA0y4OA+Cj0iDa1omU5RAbByU/7G3t3XMdxZ4gAloAsGwIjSIGnZbZePJLZjjni3o8txHhtYm1GoABtTcAb+SocG4UXMDaoxDDmsBSBGSBodc1vIeqt4LjVWwzGAD+J2uhNu82TP8AFHTo2LWlx6/1X29lhynZtwoBv2Xplk86s21powR0zXgj590V/wBm+ezK0ghvwuykXzGZAk6fXslnYx5AuOlgNiRr13XBiniYe4TcwY+ib8nwF4/oGt9lalBj4OVkHmOBPwierdIJnzR/4rS6s/t/wl8TiSWmS4iDZzifOeu6m/eW/wAjfY/qnjn9E8Ph/9k="/>
          <p:cNvSpPr>
            <a:spLocks noChangeAspect="1" noChangeArrowheads="1"/>
          </p:cNvSpPr>
          <p:nvPr/>
        </p:nvSpPr>
        <p:spPr bwMode="auto">
          <a:xfrm>
            <a:off x="1524001" y="-87947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345" name="AutoShape 10" descr="data:image/jpeg;base64,/9j/4AAQSkZJRgABAQAAAQABAAD/2wCEAAkGBhQSEBQUEhMUFRQUFRUXFBUUFRcXFxUVFBUXFhUUFBgXHSYeFxkjGRUUHy8gIycpLCwsFR4xNTAqNSYrLCkBCQoKDgwOGg8PGiwfHyQsLCwsLCwsLCwsLCwsKSksLCwpLCksLCwsKSksLCkpLCksLCwsLCwpLCwsLCksKSwsLP/AABEIAL4BCQMBIgACEQEDEQH/xAAcAAADAQEBAQEBAAAAAAAAAAADBAUCAQYABwj/xABAEAABAwIEBAQDBgUBBwUAAAABAAIRAyEEEjFBBRNRYSJxgZEyobEGFELB0fAVUmKS4SMzcpOis9LxFyRTc8L/xAAZAQADAQEBAAAAAAAAAAAAAAAAAQIDBAX/xAAjEQADAAICAwADAQEBAAAAAAAAARECIRIxA0FREzJhcYEi/9oADAMBAAIRAxEAPwCAMScxudTueqM3EHv7lYq4fKT5n6rdIqLDo7PjWJ3PuiMqHqfcrfLBWvu9rJUaPm1j1Putkk7n3WQxHpsQsmhtJmGtd1PujsDup90xQYmBh10Y5UzagqKpG591tuJPU+6LUwvZcpYIzorJPhWPU+61zT3T+G4XKp0uCAapwls81nd1Puute7qfderHB2Rohu4GxEDkedY93U+6Ypud1PurY4I1Fp8MARBcibRa7um2NPdPswico4Ju4RBciS2iT1W/u57q4KTW6BZLh0CBciSygepWm0r6lUH0pXzMMExUHQaqVJtkGmAFo1kE0PnXxxHdLOevgUQQY1T1WOd3QH1FnmIgqHc5CqPWXPQnPVJCZouPVYc49VkuK+lUScJPVdv3WSV9KYH5VMkg9Svvug2QObc+Z+qZo1V5lPTgN1OEalURtUIU+iAGqZBWhh+iDTFkxQqooQGyrBVTAY28OghInDDULJYWpptdCaTPUCmwiy0xrGrzmH4mRojffiVv+VGT8bPS0ardoRhXXnKGIi6P/FJNk15F7JeDLn3hdbUU6jiQRqiisrTpLQ/nRGPU9tZFbWTFCg2oiCopwqoraqYoNF66Cl+avuagBoVETNZJNqLZr2TEGdWWOel3VFnOgQ62qumqkuavs6cEGdVWmAlCptT1MoYgfKKxyk9ykxhaDYuL91Lyg4ShRJ0ErowTv5T7L0AYBoPZbUfl/g+BAp8Pcdk5/Cz2VNfJPysfBH841HXPmfqiU6sJV7pJ8z9V9TddcR6CKtGum6ZCk0np+m6yExNB6joK2ysk315MI4Fk6KDrKgR2gFTadVNUaiaYQI/CAnp5LP3cgJmnUlEhMVFqb11tK8hGNLol3PukAcOKPh8fsl5kKdXqw4xrN0VroaV7PTtqzdbbUXnsNjj1Tgxi2XlM34y0Kq3zlLoY3unadQFaY+RMh4QPzCvuYViFnMtUzOBxVXeagArQTEGFRbaUJoTDAgk4AisprTAEZgCKI3SaN042q3olhTCK0QgQUOvojNrQlc65z0oJj5xR9V0Y4jop/N6I9HBOdrYJPHFdir9DBxu/yX334/y/NcrYUNbql0ksWN0/n/Pc+Z+q00LD6fiMdT9VphXAz0w9HVUaQskKeqepPQDPiy+l0w0QF8zVMOpyECpO5t07SqJGrActirZSWUade6fp1JCg0al1Uwr5TTJyQ+1y69iUqVCCmaNZXSIYDEF2CaSTMJ/IEOrhJ0KYUm/wt02IhaDXN+IR9D5Jm7TBKZp1gbG4UlVk5r7pnC4qN1vE8NEEt9lLaCHQjaGoz02HryjFnspGBrKm3ERqtcM4ZZY0M0LQK+Y4FdyrpxyTMGodC21cyrrWSrID03BM06gSzMP3TVPC9kaJGswtA/yulyCKcLaQQ+W6TJ0XGgbo7XhuiGwgSnRTNOpG6m5zNrBaa66mUKO4uu3Le5SXO7LFZ0+QX2U/yn2VYqCbp+CDU+Z+q6Gwu5IcfM/VEXnM9ELTdZNUXpFhTFFyRRRpFOMNlOovT1OqiiaJ3EGkXSbKitY7D5m26KFokx4spYe6oUB0UnDPVbC1EDYaqZAXGV4WcRUA9UqRImUMSLFGtIRaOIUrC1oRxX3TTE8SnVpBwS4whBXKNdNB6rsnaO0H7FaqYdjtfdfPZIU4YwhxB2TsBKj1LABuhWqtAkjsuUa9lx9ct7hPQtjLQQmqeJ6pTD4oOsVs0vZUn8Ja+jzKgKILKVTzBPUcR1WmPka7IywKFBs3TQqqc3ErcuOmi2TWRi00NuqLPMSbnHdfByuEUdAPVdB9Um2r3RadWU4KjQcSncFhmm7r9tktSbFyi/eCoab6CopUqTdmgIt+yjnFFosufxJyzeLLWVPwuvRhx8z9VxtNM1TJPmfquNauQ7UBdThbYEy2lIQH0cpUspMZpBMMCUoOTlF8qShprrKLxEDmGFY2SeOw+kKhE+iSFUoVSBKRqMy6otCoYhSMNjMTouUqspfEGR5IeHfdMEPOqR6pyi4bqdUdIWxVgaoGVMO+5CY5l1Hw1S8psV7opLRbolI8UwWtRuo1HbqiYbEp4OBV9ojpkfCYhUm+IJP+GOabXE/JM0ZGqFUNwXY7KVVw1UEXUzE4ebgomErxYprQmV3sAEgrDb6apJzzFlqljLSmhMPSxBBgqjhq02U9uKB9UWkRMg+hVpxkNUqtYN7rbsvQeyXFWUM1Su3BrI4s8Wig0tGw9lptUKbz19z1fEzpU5wWTWU0V13np8RFA1lnOkect89HEaZ+Uvs4g9T9V8DKRfWMmep+qPQevIPWHKbkWoJCWa9Mg2QAOkxHaxDYERwSg6HpuRwAYU+m5NtegGfY7CgtU9lEiyrNqyg16VyUMEJZJsgkQ5Nsbe6WwTQ8ZnEDQnYC5GvohKoHksWkwhMLmUEXvAJWscGggNe11ps4GL6apWrXMHK5osZkTrsLppN9A2kgtF379QnaNRIMo1GHxggOFiRrEaX7hEr1sgBGrp9IHRDWwT1sq0Kt1Ro1pXlcJxeKrWP8WbQgAddYV7CYjbZDTx7Emsuh+pjHtmQMoi+Zs+wKZo1w8Lz2PxwaGg/jcGg6wTe/sm8LXDABJJk3yu/RW37hCXqlOpShArUCTI9UzRq5hCy3okPoTw2L2K7iHhpBG6A/DFhnqtPfIuJQhgW42+qfwmLUCsIeU7ha4sgbR6KnizPbZPUsSDYrzjqxAsnsPXkSrWUZm8aWC1cgINOtI+oRBddnj8nLTOPPx8ej6QuiF9y1oUO62plDOYLuYIgww7+gRPuo/q/tS5oriz8X3PmfqtMddca25Pc/VEZTnoF5TPSDNem6brJVlNGBhIBtpRCEk2uitxY6hAG3sXzahiFzng6XWS4QSbAaog0xnDVV3HPIZIJFxolKWKpT8Y+f6L7idSGMuIJm3knhjWLPSHaJzE75SPmdPkvP5z90qkbMYT2mtCp8Oxo5zWgkF9Rjh5APkH5eyW4zxqrUwlVr3uIIZYxtUZ2W2OMf+wwyfL/lPIZ7qucSep91EoUnPcA1pJOkDWx/Q+yrVcJUYJc1wExPfWPkfZdGUMcaerfVDuXlbtDoixIABPsUDi3C6z6bBSaS4OM3AsRH4iEvg8SW/CYkCbA/VUGVvG49XE/Mrnx8atN8vI5DzLsNWoV2trAscS0iS0+HNEggneVY++vAcQ91gTBjoCNAkPtLWnGU/Jv/AFHLNfEQ031Ee4AVNNwirGo9RxSm3mFoEhhgTc2vM7m+q0/ENYKTnPAJDpzSSfiAg3iBHzSvDOJSzEVi1rnMc4tnS4IuCCDoNQhfbx7S2k4MDSHlstsINMmA0QB8PzWawekylkttFfB8VHMDAQ4ZQ7OD4QC3NJkeiw7jQfVMDw+kmBqvN8HqgUu/K/8AxMfRKMxjoJnQDaLk3T4pVFptw9w/E3IIcR5N/VTa3GWNdlJgzp0SPC+JvdVLXOlobOgnaL6lQuNPjF1B/V+SaxWRLbxPatyVmZmddd5SlJkOIUf7OcYDGlpdcSQJ1tsN9EziOKB7pEhJ47Kxz1ss1cQABJsUxgce3KSLgWXkuJ8RmmG+s9EbhGK8BE6kn6IWInme1ocSaDqqFDFiJbcTdfl+L4hUaHQ9wisQIJ0y6BFocdrNYwte4TzJkzJGWCZ3VLXRN+n69Tc0iQUZpC8P9muNzTbzHeN0wSLG5AmBbZdq/azLVLSRlDoJAOxhyt5volYpqnueb3Wuf3X5vi/t7kLhMibW29Slv/UTt8v8orfoel7IVaqMxAIifzRqbhGoS2La4STTcGyTMGImxmNNFjnAbLB4mtHuYNiPVDq4wtGyUfjWwTkGhiwA+W/dANRpE+IjpYfWSiL2Kt9DGLrmGkG5ExPYz9PmlhUIcC4kCxPrm/QLrq48AEj4iZ+Vxr/lHrYiaZbdxOSD0jb8vRPQRlLC4iiWmHX2vr/T06o1S9F4ESQQO9h1MbjooNCm8GCYn+r5WV3CVmtYWubDslQyXaQPFESD8kDnslN4c+CbWOmYTprronsYx3KadmhoNxYxHXuEMVuhBNogzr5LVSpNF0bnoTuOm9k090HclAeFeRWpuOjYk+bSRp/vBCxtAupvptIJcGgHQHxsO+i3Tw7jFjmtYiDFhpr+Homj9knOH+nVe8wHEBjwA6RIPYX8XbS60qMuLJnDK8YZnZ/6LtHjhmI+IifUwsfdHMa2mGkkPBje5G3l9ELDcJdIzFrCD4mPlrm5TeQR30TyjJVQ6eJTWc0symYN97klPMr+L1/Nb/huHNR9bneJznEMc0ZcxBLWkg2tadkv9+AdHKpSHdXHe+pghQs8Vot+PLLYlxhuasxw2JzXGgNrepXOJtJYY7K+7ir2eGSA0fyZh5SGmDrr0Kg8Qq06hLLsmBpaQdSNfSEJ2MHj2inwlkYPEWIJZJB8nRFht290T7dO/wBOn/8AaP8ApvQuH+Gi+mSTnAaDewa2ND2Itsq1bFU6jBnpk+MDW1xluJ0glLlqg8dw8xgsQGUmZpuwessy2/eyHRaC13k3p1PVepbgcMWgHDtsIBmIHbopGNwAFPPTa6HOaAxxnKNdQZN+6l5JstKCwx/KcSADNo8x/hK41jKuIcRUhxaXxBIMAQ0EGx1mbCFniWAe8OEEeJtyLadTb5qUzgVQmADoZMR6arTCQjOtg8O/xNv+IfUL1n8LccpZUYQWg3FwekZlEwPBHCoOYCGj3c4fhb19OipVXBplgeW5ogyBcaT10tKp5fDOfQXEKGVokycxFhAtGlzIRMLXLaWYHeIN9RrfyWAxp8L6ribyBlAYYJi7TOhv2RHUA6WM0DzvJtbeJQ9DWxStUmmTuapP/ImuFUQ80WO0dzQf+X9F1uFGSOW4wQ6IJJJluaGvsPCdUH74GEZWODmExP8AV8X4iodmil/StgagbTZOkGYvqTtqlMTXILrCJMG411iQladWGSHgQcsDXrohYmuYMknTWe6G9iSiH8FxB0uHhEMIFmncCLi9pW/vLujP+HS/7VDo1fAbkWdv/UY+S3zXdPkf1VpGbyS7G+I5QYa7OC46SIk2N9PbYoNBxNg3Qnfp3/eqafhCXE6Q+dTpf8jHqVxlNzTLACNfiiZPf19ljlmkjpwwbYnnJkZQPc9PzI+aabhvARNsz7+Uj1TNLBZj4g1ua9nON5BMxTN5b+5sMsy+EOa4nO4QH6knUub+4S01oW8XszV4YXhoabnrlAsDuT3WBw6o14JbMSYblOpm0HWyaqYipna5xBABABgRJJO0TeUQ4lw/Cwjf4ddpgX801YPp2iOMoPc4uAIsBF9vJFoB8uzA/wCzqAR1c3uqdLGCPE6N4DAfO57ys4ipvnAAI1Y2fIePoAhNLQNu8qT8FRDZc9s7CRPmYNtxqCqjGsfNgIGuTLsY3AmyXZi4BDX3noBa95E+y0MQ6IdLpg/htGYGxjqE6oS+TdbH8NTohp2cd25RIPnMz3KJUpim6WuLfCTByyReDLYjUdfh7qPRPY7dPw36xomse9z3SxjrMiPD1ibHuEssmGKTNY7iZzkfFB1DXhxtY5mj81GxcOqudfygyZi/i8W3zTjuJuaQ11KmC2JMAu9djaPdKNcJc42LpOki/SyfoPZjD/HYuEnpG4791quyYeXETlkAdrmx/cL5kA/EPPL+90zVdIHLEydLAR216rJ1ZG6aeArWova4tM6wYJg7+Z0n0WuUxz2kuzOEQ0bXBgeK5VSrUeT8MAmRpp5RfSdd0oMWyXNqZWkAm5ibTqR0vC1TqMnaFweIzyReCQYGkxrEpyTAEH4wfhn4bmOh7qI/GNmzgGzcTfTuf6T7JrmtfkDXEmTnnKMpNrGfFP70RMUoT/6bsLPPM6O/tQG4UmnTYaeeCDAJpkCAMwgiNdEvWrVKbCQ5tho1okwNJBRW8YfVyhtPSZlsT1uRfRSlvQ29C9XDxLQw/EYaS4wLjTQ6aqjwzAtcWBzfC4OLrkfCfDJ206pZnEXNqHOwN2kt0vt2u4+gSWP4+Q/K0wAehi5F/lK0bfwif0+xBeaYDYOTQTOUg+OOn4ZSuEw9UNIqOzXnLmdl2Ohbd0kC3QoFWuW3JLpmcpk54JM6zNr7+ie5xYTLxLxm8V4En4Rf9jROpbFtqB8Xhhy845eYEudFQA5c3gsTM3ExuVKrU3gtfIh4L43kS0etpRcW+oWPcBY+QtP4QpAxTy7R2XKYmTsdJ0STro3pQoffA4y4QbXaSCInp+aE9ustcRq3W97za6apYeCc2YENBgANjqDbWEQMGaC0mdNtrad05eiHnNMkgHvPkdPZUGVS5gDmA3OoAMA2vbYpjlXhoibE+hOuvVHwtKh8TzGnhNQNP5kqMlDXHPloSGHpm0CQTM3ta0Jj7rT/AJW/2n9FvGYujIyZW9LuJNryYk3JKzzW/wBHu/8ARCYaQPE1Nemb5SgNxEHtprO4E+5+at8YwVKo3/2zHh3M1qFgaW5XZi0AyADEkgAATOqn8MwPMIpSHeFzg4ZLltN9QBzQM7QQx0FxB0JAWcNk/wCgKuIfowSDrJ2Frrjaj8sGjIJBMSCI0jaEzU4YabKZdUeOa1ztSIpNdlDn6/E7NAN/D3Eqmq5hiJDp8VTNmnbwtIA9S700QhZd9nKdbZzYi19fVMtAIIDJP+7MCIErgwTjSLzAAe2m2bF1QguLWiLwBJ2AjqFRo/Zqs1+WW8wSTTzAHlioaTqhJsGZhqDMEGIIKFSdA8Nj6jQ658cBwytIcO4m6xXxo/ExpM9GWi9tYRBwaoWtLX0yKv8AsCHxziASW0wWfEMpBDg28DUhSqdCtVAc1jnh0xYXEwTtNzl7m2qqb0K62M0arCSYGsdlULKEAwBe7WNfIaNNfCprOE1mm9MtBJjMWi+pEk2cOhRXcMdTEkg3vkqUnGPIOn5KHSkMPxNAtIaC0Ei5sY8ojfukqmDFuQYbYvJyhxINgC0AxEanyTOFr0Xkf6hAAiHNsLdgZ1/yjV+HOcP9NzXAAXAI1mx66fPZP9VQ/bROwo5WzHAGxcA4365gRFvn7BdxFwElgv8AFc+KOgEBum3mjnM0w4gERMxbf1XzgS4WJ1/CAJPw3iIt8z5pp0USPsPxRuUNPNyiwGamYvJF2W8kXDVmbZwL/E4ONhJIsGg/olxg3sflc1xsJDQdDeQQu4pthlbUb2cCTrNie0KZlbTRvx8YlsdqcRFR2bK1sQcoaMpG+aNzZR6lNjqhImSdL6mYA33HsE0MO918joA2g9+q5Qax1nHKZJLjJJNoBgbEW81TaXZnin6RnFYciQQ5ustcN/qLJamxrX6mO/TVWH8PpvJc2rRAiPicHE3gmWTPdM4XhEABuIbBgxLtZgE6AxKEqguSZDe6HeGb/wAsgadB+qC7FQ6C4zE3J0HdXMbgakEZqMxYio4+4c7RePxdN1LEf6jWuuC6DDSHDq0iNdk+AfkaL9TiTuS1nMt4jqNToSdZgn3S1CZuc1rTrrtKiYmpmPhaGibAOny1umMDjX03QQR2IFiYve+n1S4tC/JX0Vhh5Nwen7C0cI4Segvb99lxj3zqDP6bwj2ccrmOvMFjzHWIKP8AQf8ABGrh3ubLiBBGsbmLz6e6VOAIg5jMHy0hekweIp5iWsqsbABa18gluhfMgm09boxxxbmNSkx7AMxJa0gWHqN1a0qZ6bPN4TE1DU7Gc5LovBmBuIVAtAcSNJloLj4RMgd9vZDp8Voc1xNEGmC9zR8GziNxl1H9sReE598p1GyKFPKXAw6q6CJuBMzvfuitg8UgD8KSwvLtO99DoLklDzhsteAYBAtoSdQYg7ozshnI2m0kCC1z7QW6DQ/CfdAr8IYKOd+JAdFmcsm4cwASDuGTpZKZexrj6BUBLic9ptIb7bQLpu3Q/wBgWOBcOMvFOoyrp1bG4PiHQfJUuWf/AJaX/FZ+qTTGmia2vBfM+NjmkgCROtrTIkeTim+DY1tNlR0tNWo19OkHkNa3mSypiK1/AwMLmgEy7O8mALTKoJdE6Aj2JXKDwC4RMj9/RQtGj2eix/GKEvLa0BnLp0c/xFrabg/FGnq55IcWsP4q5c7+UZw3EqTarS19E1KbM7c72mmcRXe3lMc4nIWUAWvcRq5rmiAvOUeE1Hmzmw4wJm1jrbSxWTwosBkgg667yrv0hJ9Ivce4pSNNhpVQ59Ks5tF4OVzskPr4lzWxLq9VzSIAAZQEmYCDU+1Nd+XNVqDK7MPG4eInMDroCM3nfWIhVcIBEa3hO47h72Q52UyYGUn8Nryi3YSOMrVuJv5YJrvmoXMc0OdMNaG3y/AMry0RFi4blGxeLgRSrPPhOhLekhoGgsItI87rzwxDgwwYHQEr6lUJIgwcqTbGkqV8K01HQ8vdEkgu/EdXX8h7Jr+FnLLWyHSPE4SCDBiwuk8FSDiQZLg3WY09E5VY1lg6oC4AWcQJdfZwtJ6Ksd9oTq6YXFcCIc5/Ia3OXG+cNbJ+Jom0zYCRtA0SVV5psEfjvYmw1uT5/uEpyspj+WQPeTHS6xiMQabZJLr29djdH7aglp0BisE6o/OBmvcX2AG1xonMFhXgeI/DFriYI/IfNA4VxXxw9jXyLAkwPYgjTrunH1oMwk/4XPo9xLibXUwaYDXtMlpLhLMhGkxIJb7FSK2FeXOBIJIdETAgs1na/wA0TE8QuAGgB0zH/lYwmKis5rZBDRfzMn6BCRDcUN06T2ODnFou0kRp4jOutiPOw2U/EjIM0y3UGNTH6qhiHFxIcfqdfM91O4nw+acNOnXsk5Sk3AGHLi0OIi9/fZOiplgzvO3WY9+iSwuJloBaBAAtvAFz3V3g32YdiJaHhokAzO7gNI6pQayBMqS0R0tYAf8AlUsJxRga5tRrTlJguI1F9/PZExX2XqUgW80HKHEWMeG2iEOHZxle8kW0aPxQBF/3CJHUOtqMnniDTmhjNyNBOsRa+yA7ijgdALaxva4J9fdCx2C5Rc0GYLh7GFMfiSSGneYubfuE02S0kUHY4T3vPeV19QVBlJMnQzv3/fRSb5iP6oH+VSw2HdmAJGu3X1TWNehPKLYxSxlRnhBlsyJDbH3kiw9k/Xr1qrXA0y4OA+Cj0iDa1omU5RAbByU/7G3t3XMdxZ4gAloAsGwIjSIGnZbZePJLZjjni3o8txHhtYm1GoABtTcAb+SocG4UXMDaoxDDmsBSBGSBodc1vIeqt4LjVWwzGAD+J2uhNu82TP8AFHTo2LWlx6/1X29lhynZtwoBv2Xplk86s21powR0zXgj590V/wBm+ezK0ghvwuykXzGZAk6fXslnYx5AuOlgNiRr13XBiniYe4TcwY+ib8nwF4/oGt9lalBj4OVkHmOBPwierdIJnzR/4rS6s/t/wl8TiSWmS4iDZzifOeu6m/eW/wAjfY/qnjn9E8Ph/9k="/>
          <p:cNvSpPr>
            <a:spLocks noChangeAspect="1" noChangeArrowheads="1"/>
          </p:cNvSpPr>
          <p:nvPr/>
        </p:nvSpPr>
        <p:spPr bwMode="auto">
          <a:xfrm>
            <a:off x="1524001" y="-87947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4346" name="Picture 12" descr="https://encrypted-tbn3.google.com/images?q=tbn:ANd9GcSDS-3yHuAZnm5xpxfDHs_ykZUF8-7qm3_ELfgS2uyGcaaoLb52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4419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4" descr="https://encrypted-tbn1.google.com/images?q=tbn:ANd9GcTiePSF-ZkqiDsSfbw6uxlqrDpv65xtS_ZzlwabRd4rm5nx59UXZ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1" y="4724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6" descr="https://encrypted-tbn1.google.com/images?q=tbn:ANd9GcS7oAerK-RfUxCZB5aKa-vo4D1NZ3yt9vXYw6pyx9qQpl9puaa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1" y="4191001"/>
            <a:ext cx="27717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52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Sudden Changes (List &amp; Define)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Forest Fires</a:t>
            </a:r>
          </a:p>
          <a:p>
            <a:pPr lvl="1" eaLnBrk="1" hangingPunct="1"/>
            <a:r>
              <a:rPr lang="en-US" sz="2800"/>
              <a:t> Wildfires can affect climate and weather and have major impacts on atmospheric pollution. Wildfire emissions contain fine particulate matter which can cause cardiovascular and respiratory problems.</a:t>
            </a:r>
          </a:p>
        </p:txBody>
      </p:sp>
      <p:sp>
        <p:nvSpPr>
          <p:cNvPr id="15364" name="AutoShape 2" descr="data:image/jpeg;base64,/9j/4AAQSkZJRgABAQAAAQABAAD/2wCEAAkGBhQSEBQUEhMUFRQUFRUXFBUUFRcXFxUVFBUXFhUUFBgXHSYeFxkjGRUUHy8gIycpLCwsFR4xNTAqNSYrLCkBCQoKDgwOGg8PGiwfHyQsLCwsLCwsLCwsLCwsKSksLCwpLCksLCwsKSksLCkpLCksLCwsLCwpLCwsLCksKSwsLP/AABEIAL4BCQMBIgACEQEDEQH/xAAcAAADAQEBAQEBAAAAAAAAAAADBAUCAQYABwj/xABAEAABAwIEBAQDBgUBBwUAAAABAAIRAyEEEjFBBRNRYSJxgZEyobEGFELB0fAVUmKS4SMzcpOis9LxFyRTc8L/xAAZAQADAQEBAAAAAAAAAAAAAAAAAQIDBAX/xAAjEQADAAICAwADAQEBAAAAAAAAARECIRIxA0FREzJhcYEi/9oADAMBAAIRAxEAPwCAMScxudTueqM3EHv7lYq4fKT5n6rdIqLDo7PjWJ3PuiMqHqfcrfLBWvu9rJUaPm1j1Putkk7n3WQxHpsQsmhtJmGtd1PujsDup90xQYmBh10Y5UzagqKpG591tuJPU+6LUwvZcpYIzorJPhWPU+61zT3T+G4XKp0uCAapwls81nd1Puute7qfderHB2Rohu4GxEDkedY93U+6Ypud1PurY4I1Fp8MARBcibRa7um2NPdPswico4Ju4RBciS2iT1W/u57q4KTW6BZLh0CBciSygepWm0r6lUH0pXzMMExUHQaqVJtkGmAFo1kE0PnXxxHdLOevgUQQY1T1WOd3QH1FnmIgqHc5CqPWXPQnPVJCZouPVYc49VkuK+lUScJPVdv3WSV9KYH5VMkg9Svvug2QObc+Z+qZo1V5lPTgN1OEalURtUIU+iAGqZBWhh+iDTFkxQqooQGyrBVTAY28OghInDDULJYWpptdCaTPUCmwiy0xrGrzmH4mRojffiVv+VGT8bPS0ardoRhXXnKGIi6P/FJNk15F7JeDLn3hdbUU6jiQRqiisrTpLQ/nRGPU9tZFbWTFCg2oiCopwqoraqYoNF66Cl+avuagBoVETNZJNqLZr2TEGdWWOel3VFnOgQ62qumqkuavs6cEGdVWmAlCptT1MoYgfKKxyk9ykxhaDYuL91Lyg4ShRJ0ErowTv5T7L0AYBoPZbUfl/g+BAp8Pcdk5/Cz2VNfJPysfBH841HXPmfqiU6sJV7pJ8z9V9TddcR6CKtGum6ZCk0np+m6yExNB6joK2ysk315MI4Fk6KDrKgR2gFTadVNUaiaYQI/CAnp5LP3cgJmnUlEhMVFqb11tK8hGNLol3PukAcOKPh8fsl5kKdXqw4xrN0VroaV7PTtqzdbbUXnsNjj1Tgxi2XlM34y0Kq3zlLoY3unadQFaY+RMh4QPzCvuYViFnMtUzOBxVXeagArQTEGFRbaUJoTDAgk4AisprTAEZgCKI3SaN042q3olhTCK0QgQUOvojNrQlc65z0oJj5xR9V0Y4jop/N6I9HBOdrYJPHFdir9DBxu/yX334/y/NcrYUNbql0ksWN0/n/Pc+Z+q00LD6fiMdT9VphXAz0w9HVUaQskKeqepPQDPiy+l0w0QF8zVMOpyECpO5t07SqJGrActirZSWUade6fp1JCg0al1Uwr5TTJyQ+1y69iUqVCCmaNZXSIYDEF2CaSTMJ/IEOrhJ0KYUm/wt02IhaDXN+IR9D5Jm7TBKZp1gbG4UlVk5r7pnC4qN1vE8NEEt9lLaCHQjaGoz02HryjFnspGBrKm3ERqtcM4ZZY0M0LQK+Y4FdyrpxyTMGodC21cyrrWSrID03BM06gSzMP3TVPC9kaJGswtA/yulyCKcLaQQ+W6TJ0XGgbo7XhuiGwgSnRTNOpG6m5zNrBaa66mUKO4uu3Le5SXO7LFZ0+QX2U/yn2VYqCbp+CDU+Z+q6Gwu5IcfM/VEXnM9ELTdZNUXpFhTFFyRRRpFOMNlOovT1OqiiaJ3EGkXSbKitY7D5m26KFokx4spYe6oUB0UnDPVbC1EDYaqZAXGV4WcRUA9UqRImUMSLFGtIRaOIUrC1oRxX3TTE8SnVpBwS4whBXKNdNB6rsnaO0H7FaqYdjtfdfPZIU4YwhxB2TsBKj1LABuhWqtAkjsuUa9lx9ct7hPQtjLQQmqeJ6pTD4oOsVs0vZUn8Ja+jzKgKILKVTzBPUcR1WmPka7IywKFBs3TQqqc3ErcuOmi2TWRi00NuqLPMSbnHdfByuEUdAPVdB9Um2r3RadWU4KjQcSncFhmm7r9tktSbFyi/eCoab6CopUqTdmgIt+yjnFFosufxJyzeLLWVPwuvRhx8z9VxtNM1TJPmfquNauQ7UBdThbYEy2lIQH0cpUspMZpBMMCUoOTlF8qShprrKLxEDmGFY2SeOw+kKhE+iSFUoVSBKRqMy6otCoYhSMNjMTouUqspfEGR5IeHfdMEPOqR6pyi4bqdUdIWxVgaoGVMO+5CY5l1Hw1S8psV7opLRbolI8UwWtRuo1HbqiYbEp4OBV9ojpkfCYhUm+IJP+GOabXE/JM0ZGqFUNwXY7KVVw1UEXUzE4ebgomErxYprQmV3sAEgrDb6apJzzFlqljLSmhMPSxBBgqjhq02U9uKB9UWkRMg+hVpxkNUqtYN7rbsvQeyXFWUM1Su3BrI4s8Wig0tGw9lptUKbz19z1fEzpU5wWTWU0V13np8RFA1lnOkect89HEaZ+Uvs4g9T9V8DKRfWMmep+qPQevIPWHKbkWoJCWa9Mg2QAOkxHaxDYERwSg6HpuRwAYU+m5NtegGfY7CgtU9lEiyrNqyg16VyUMEJZJsgkQ5Nsbe6WwTQ8ZnEDQnYC5GvohKoHksWkwhMLmUEXvAJWscGggNe11ps4GL6apWrXMHK5osZkTrsLppN9A2kgtF379QnaNRIMo1GHxggOFiRrEaX7hEr1sgBGrp9IHRDWwT1sq0Kt1Ro1pXlcJxeKrWP8WbQgAddYV7CYjbZDTx7Emsuh+pjHtmQMoi+Zs+wKZo1w8Lz2PxwaGg/jcGg6wTe/sm8LXDABJJk3yu/RW37hCXqlOpShArUCTI9UzRq5hCy3okPoTw2L2K7iHhpBG6A/DFhnqtPfIuJQhgW42+qfwmLUCsIeU7ha4sgbR6KnizPbZPUsSDYrzjqxAsnsPXkSrWUZm8aWC1cgINOtI+oRBddnj8nLTOPPx8ej6QuiF9y1oUO62plDOYLuYIgww7+gRPuo/q/tS5oriz8X3PmfqtMddca25Pc/VEZTnoF5TPSDNem6brJVlNGBhIBtpRCEk2uitxY6hAG3sXzahiFzng6XWS4QSbAaog0xnDVV3HPIZIJFxolKWKpT8Y+f6L7idSGMuIJm3knhjWLPSHaJzE75SPmdPkvP5z90qkbMYT2mtCp8Oxo5zWgkF9Rjh5APkH5eyW4zxqrUwlVr3uIIZYxtUZ2W2OMf+wwyfL/lPIZ7qucSep91EoUnPcA1pJOkDWx/Q+yrVcJUYJc1wExPfWPkfZdGUMcaerfVDuXlbtDoixIABPsUDi3C6z6bBSaS4OM3AsRH4iEvg8SW/CYkCbA/VUGVvG49XE/Mrnx8atN8vI5DzLsNWoV2trAscS0iS0+HNEggneVY++vAcQ91gTBjoCNAkPtLWnGU/Jv/AFHLNfEQ031Ee4AVNNwirGo9RxSm3mFoEhhgTc2vM7m+q0/ENYKTnPAJDpzSSfiAg3iBHzSvDOJSzEVi1rnMc4tnS4IuCCDoNQhfbx7S2k4MDSHlstsINMmA0QB8PzWawekylkttFfB8VHMDAQ4ZQ7OD4QC3NJkeiw7jQfVMDw+kmBqvN8HqgUu/K/8AxMfRKMxjoJnQDaLk3T4pVFptw9w/E3IIcR5N/VTa3GWNdlJgzp0SPC+JvdVLXOlobOgnaL6lQuNPjF1B/V+SaxWRLbxPatyVmZmddd5SlJkOIUf7OcYDGlpdcSQJ1tsN9EziOKB7pEhJ47Kxz1ss1cQABJsUxgce3KSLgWXkuJ8RmmG+s9EbhGK8BE6kn6IWInme1ocSaDqqFDFiJbcTdfl+L4hUaHQ9wisQIJ0y6BFocdrNYwte4TzJkzJGWCZ3VLXRN+n69Tc0iQUZpC8P9muNzTbzHeN0wSLG5AmBbZdq/azLVLSRlDoJAOxhyt5volYpqnueb3Wuf3X5vi/t7kLhMibW29Slv/UTt8v8orfoel7IVaqMxAIifzRqbhGoS2La4STTcGyTMGImxmNNFjnAbLB4mtHuYNiPVDq4wtGyUfjWwTkGhiwA+W/dANRpE+IjpYfWSiL2Kt9DGLrmGkG5ExPYz9PmlhUIcC4kCxPrm/QLrq48AEj4iZ+Vxr/lHrYiaZbdxOSD0jb8vRPQRlLC4iiWmHX2vr/T06o1S9F4ESQQO9h1MbjooNCm8GCYn+r5WV3CVmtYWubDslQyXaQPFESD8kDnslN4c+CbWOmYTprronsYx3KadmhoNxYxHXuEMVuhBNogzr5LVSpNF0bnoTuOm9k090HclAeFeRWpuOjYk+bSRp/vBCxtAupvptIJcGgHQHxsO+i3Tw7jFjmtYiDFhpr+Homj9knOH+nVe8wHEBjwA6RIPYX8XbS60qMuLJnDK8YZnZ/6LtHjhmI+IifUwsfdHMa2mGkkPBje5G3l9ELDcJdIzFrCD4mPlrm5TeQR30TyjJVQ6eJTWc0symYN97klPMr+L1/Nb/huHNR9bneJznEMc0ZcxBLWkg2tadkv9+AdHKpSHdXHe+pghQs8Vot+PLLYlxhuasxw2JzXGgNrepXOJtJYY7K+7ir2eGSA0fyZh5SGmDrr0Kg8Qq06hLLsmBpaQdSNfSEJ2MHj2inwlkYPEWIJZJB8nRFht290T7dO/wBOn/8AaP8ApvQuH+Gi+mSTnAaDewa2ND2Itsq1bFU6jBnpk+MDW1xluJ0glLlqg8dw8xgsQGUmZpuwessy2/eyHRaC13k3p1PVepbgcMWgHDtsIBmIHbopGNwAFPPTa6HOaAxxnKNdQZN+6l5JstKCwx/KcSADNo8x/hK41jKuIcRUhxaXxBIMAQ0EGx1mbCFniWAe8OEEeJtyLadTb5qUzgVQmADoZMR6arTCQjOtg8O/xNv+IfUL1n8LccpZUYQWg3FwekZlEwPBHCoOYCGj3c4fhb19OipVXBplgeW5ogyBcaT10tKp5fDOfQXEKGVokycxFhAtGlzIRMLXLaWYHeIN9RrfyWAxp8L6ribyBlAYYJi7TOhv2RHUA6WM0DzvJtbeJQ9DWxStUmmTuapP/ImuFUQ80WO0dzQf+X9F1uFGSOW4wQ6IJJJluaGvsPCdUH74GEZWODmExP8AV8X4iodmil/StgagbTZOkGYvqTtqlMTXILrCJMG411iQladWGSHgQcsDXrohYmuYMknTWe6G9iSiH8FxB0uHhEMIFmncCLi9pW/vLujP+HS/7VDo1fAbkWdv/UY+S3zXdPkf1VpGbyS7G+I5QYa7OC46SIk2N9PbYoNBxNg3Qnfp3/eqafhCXE6Q+dTpf8jHqVxlNzTLACNfiiZPf19ljlmkjpwwbYnnJkZQPc9PzI+aabhvARNsz7+Uj1TNLBZj4g1ua9nON5BMxTN5b+5sMsy+EOa4nO4QH6knUub+4S01oW8XszV4YXhoabnrlAsDuT3WBw6o14JbMSYblOpm0HWyaqYipna5xBABABgRJJO0TeUQ4lw/Cwjf4ddpgX801YPp2iOMoPc4uAIsBF9vJFoB8uzA/wCzqAR1c3uqdLGCPE6N4DAfO57ys4ipvnAAI1Y2fIePoAhNLQNu8qT8FRDZc9s7CRPmYNtxqCqjGsfNgIGuTLsY3AmyXZi4BDX3noBa95E+y0MQ6IdLpg/htGYGxjqE6oS+TdbH8NTohp2cd25RIPnMz3KJUpim6WuLfCTByyReDLYjUdfh7qPRPY7dPw36xomse9z3SxjrMiPD1ibHuEssmGKTNY7iZzkfFB1DXhxtY5mj81GxcOqudfygyZi/i8W3zTjuJuaQ11KmC2JMAu9djaPdKNcJc42LpOki/SyfoPZjD/HYuEnpG4791quyYeXETlkAdrmx/cL5kA/EPPL+90zVdIHLEydLAR216rJ1ZG6aeArWova4tM6wYJg7+Z0n0WuUxz2kuzOEQ0bXBgeK5VSrUeT8MAmRpp5RfSdd0oMWyXNqZWkAm5ibTqR0vC1TqMnaFweIzyReCQYGkxrEpyTAEH4wfhn4bmOh7qI/GNmzgGzcTfTuf6T7JrmtfkDXEmTnnKMpNrGfFP70RMUoT/6bsLPPM6O/tQG4UmnTYaeeCDAJpkCAMwgiNdEvWrVKbCQ5tho1okwNJBRW8YfVyhtPSZlsT1uRfRSlvQ29C9XDxLQw/EYaS4wLjTQ6aqjwzAtcWBzfC4OLrkfCfDJ206pZnEXNqHOwN2kt0vt2u4+gSWP4+Q/K0wAehi5F/lK0bfwif0+xBeaYDYOTQTOUg+OOn4ZSuEw9UNIqOzXnLmdl2Ohbd0kC3QoFWuW3JLpmcpk54JM6zNr7+ie5xYTLxLxm8V4En4Rf9jROpbFtqB8Xhhy845eYEudFQA5c3gsTM3ExuVKrU3gtfIh4L43kS0etpRcW+oWPcBY+QtP4QpAxTy7R2XKYmTsdJ0STro3pQoffA4y4QbXaSCInp+aE9ustcRq3W97za6apYeCc2YENBgANjqDbWEQMGaC0mdNtrad05eiHnNMkgHvPkdPZUGVS5gDmA3OoAMA2vbYpjlXhoibE+hOuvVHwtKh8TzGnhNQNP5kqMlDXHPloSGHpm0CQTM3ta0Jj7rT/AJW/2n9FvGYujIyZW9LuJNryYk3JKzzW/wBHu/8ARCYaQPE1Nemb5SgNxEHtprO4E+5+at8YwVKo3/2zHh3M1qFgaW5XZi0AyADEkgAATOqn8MwPMIpSHeFzg4ZLltN9QBzQM7QQx0FxB0JAWcNk/wCgKuIfowSDrJ2Frrjaj8sGjIJBMSCI0jaEzU4YabKZdUeOa1ztSIpNdlDn6/E7NAN/D3Eqmq5hiJDp8VTNmnbwtIA9S700QhZd9nKdbZzYi19fVMtAIIDJP+7MCIErgwTjSLzAAe2m2bF1QguLWiLwBJ2AjqFRo/Zqs1+WW8wSTTzAHlioaTqhJsGZhqDMEGIIKFSdA8Nj6jQ658cBwytIcO4m6xXxo/ExpM9GWi9tYRBwaoWtLX0yKv8AsCHxziASW0wWfEMpBDg28DUhSqdCtVAc1jnh0xYXEwTtNzl7m2qqb0K62M0arCSYGsdlULKEAwBe7WNfIaNNfCprOE1mm9MtBJjMWi+pEk2cOhRXcMdTEkg3vkqUnGPIOn5KHSkMPxNAtIaC0Ei5sY8ojfukqmDFuQYbYvJyhxINgC0AxEanyTOFr0Xkf6hAAiHNsLdgZ1/yjV+HOcP9NzXAAXAI1mx66fPZP9VQ/bROwo5WzHAGxcA4365gRFvn7BdxFwElgv8AFc+KOgEBum3mjnM0w4gERMxbf1XzgS4WJ1/CAJPw3iIt8z5pp0USPsPxRuUNPNyiwGamYvJF2W8kXDVmbZwL/E4ONhJIsGg/olxg3sflc1xsJDQdDeQQu4pthlbUb2cCTrNie0KZlbTRvx8YlsdqcRFR2bK1sQcoaMpG+aNzZR6lNjqhImSdL6mYA33HsE0MO918joA2g9+q5Qax1nHKZJLjJJNoBgbEW81TaXZnin6RnFYciQQ5ustcN/qLJamxrX6mO/TVWH8PpvJc2rRAiPicHE3gmWTPdM4XhEABuIbBgxLtZgE6AxKEqguSZDe6HeGb/wAsgadB+qC7FQ6C4zE3J0HdXMbgakEZqMxYio4+4c7RePxdN1LEf6jWuuC6DDSHDq0iNdk+AfkaL9TiTuS1nMt4jqNToSdZgn3S1CZuc1rTrrtKiYmpmPhaGibAOny1umMDjX03QQR2IFiYve+n1S4tC/JX0Vhh5Nwen7C0cI4Segvb99lxj3zqDP6bwj2ccrmOvMFjzHWIKP8AQf8ABGrh3ubLiBBGsbmLz6e6VOAIg5jMHy0hekweIp5iWsqsbABa18gluhfMgm09boxxxbmNSkx7AMxJa0gWHqN1a0qZ6bPN4TE1DU7Gc5LovBmBuIVAtAcSNJloLj4RMgd9vZDp8Voc1xNEGmC9zR8GziNxl1H9sReE598p1GyKFPKXAw6q6CJuBMzvfuitg8UgD8KSwvLtO99DoLklDzhsteAYBAtoSdQYg7ozshnI2m0kCC1z7QW6DQ/CfdAr8IYKOd+JAdFmcsm4cwASDuGTpZKZexrj6BUBLic9ptIb7bQLpu3Q/wBgWOBcOMvFOoyrp1bG4PiHQfJUuWf/AJaX/FZ+qTTGmia2vBfM+NjmkgCROtrTIkeTim+DY1tNlR0tNWo19OkHkNa3mSypiK1/AwMLmgEy7O8mALTKoJdE6Aj2JXKDwC4RMj9/RQtGj2eix/GKEvLa0BnLp0c/xFrabg/FGnq55IcWsP4q5c7+UZw3EqTarS19E1KbM7c72mmcRXe3lMc4nIWUAWvcRq5rmiAvOUeE1Hmzmw4wJm1jrbSxWTwosBkgg667yrv0hJ9Ivce4pSNNhpVQ59Ks5tF4OVzskPr4lzWxLq9VzSIAAZQEmYCDU+1Nd+XNVqDK7MPG4eInMDroCM3nfWIhVcIBEa3hO47h72Q52UyYGUn8Nryi3YSOMrVuJv5YJrvmoXMc0OdMNaG3y/AMry0RFi4blGxeLgRSrPPhOhLekhoGgsItI87rzwxDgwwYHQEr6lUJIgwcqTbGkqV8K01HQ8vdEkgu/EdXX8h7Jr+FnLLWyHSPE4SCDBiwuk8FSDiQZLg3WY09E5VY1lg6oC4AWcQJdfZwtJ6Ksd9oTq6YXFcCIc5/Ia3OXG+cNbJ+Jom0zYCRtA0SVV5psEfjvYmw1uT5/uEpyspj+WQPeTHS6xiMQabZJLr29djdH7aglp0BisE6o/OBmvcX2AG1xonMFhXgeI/DFriYI/IfNA4VxXxw9jXyLAkwPYgjTrunH1oMwk/4XPo9xLibXUwaYDXtMlpLhLMhGkxIJb7FSK2FeXOBIJIdETAgs1na/wA0TE8QuAGgB0zH/lYwmKis5rZBDRfzMn6BCRDcUN06T2ODnFou0kRp4jOutiPOw2U/EjIM0y3UGNTH6qhiHFxIcfqdfM91O4nw+acNOnXsk5Sk3AGHLi0OIi9/fZOiplgzvO3WY9+iSwuJloBaBAAtvAFz3V3g32YdiJaHhokAzO7gNI6pQayBMqS0R0tYAf8AlUsJxRga5tRrTlJguI1F9/PZExX2XqUgW80HKHEWMeG2iEOHZxle8kW0aPxQBF/3CJHUOtqMnniDTmhjNyNBOsRa+yA7ijgdALaxva4J9fdCx2C5Rc0GYLh7GFMfiSSGneYubfuE02S0kUHY4T3vPeV19QVBlJMnQzv3/fRSb5iP6oH+VSw2HdmAJGu3X1TWNehPKLYxSxlRnhBlsyJDbH3kiw9k/Xr1qrXA0y4OA+Cj0iDa1omU5RAbByU/7G3t3XMdxZ4gAloAsGwIjSIGnZbZePJLZjjni3o8txHhtYm1GoABtTcAb+SocG4UXMDaoxDDmsBSBGSBodc1vIeqt4LjVWwzGAD+J2uhNu82TP8AFHTo2LWlx6/1X29lhynZtwoBv2Xplk86s21powR0zXgj590V/wBm+ezK0ghvwuykXzGZAk6fXslnYx5AuOlgNiRr13XBiniYe4TcwY+ib8nwF4/oGt9lalBj4OVkHmOBPwierdIJnzR/4rS6s/t/wl8TiSWmS4iDZzifOeu6m/eW/wAjfY/qnjn9E8Ph/9k="/>
          <p:cNvSpPr>
            <a:spLocks noChangeAspect="1" noChangeArrowheads="1"/>
          </p:cNvSpPr>
          <p:nvPr/>
        </p:nvSpPr>
        <p:spPr bwMode="auto">
          <a:xfrm>
            <a:off x="1524001" y="-87947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5365" name="Picture 6" descr="A daytime fire engulfing large tre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648201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http://t2.gstatic.com/images?q=tbn:ANd9GcS3ilbA9F38ScbRoB0HhEVwFE3xeC6hM9WdvxPSX1t4SaJM5FGl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1" y="3886200"/>
            <a:ext cx="2409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0" descr="http://t3.gstatic.com/images?q=tbn:ANd9GcS2Ro2Wky54YOh69xVi9cCGdfc7G127XGS17NxMo9j-sc1rd4xpI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1" y="4343400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21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https://www.brainpop.com/science/earthsystem/earthsatmosphere/</a:t>
            </a:r>
            <a:r>
              <a:rPr lang="en-US" sz="2800" dirty="0"/>
              <a:t> 2:52</a:t>
            </a:r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https://www.brainpop.com/science/earthsystem/ozonelayer/</a:t>
            </a:r>
            <a:r>
              <a:rPr lang="en-US" sz="2800" dirty="0"/>
              <a:t> 2:58</a:t>
            </a:r>
          </a:p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7200" dirty="0"/>
              <a:t>Ozone Article and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3819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This Week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5376"/>
            <a:ext cx="10515600" cy="4645152"/>
          </a:xfrm>
        </p:spPr>
        <p:txBody>
          <a:bodyPr>
            <a:normAutofit fontScale="85000" lnSpcReduction="20000"/>
          </a:bodyPr>
          <a:lstStyle/>
          <a:p>
            <a:r>
              <a:rPr lang="en-US" sz="7200" dirty="0" smtClean="0"/>
              <a:t>Pre Test</a:t>
            </a:r>
          </a:p>
          <a:p>
            <a:r>
              <a:rPr lang="en-US" sz="7200" dirty="0" smtClean="0"/>
              <a:t>Stations</a:t>
            </a:r>
          </a:p>
          <a:p>
            <a:pPr lvl="1"/>
            <a:r>
              <a:rPr lang="en-US" sz="6800" dirty="0" smtClean="0"/>
              <a:t>Book work</a:t>
            </a:r>
          </a:p>
          <a:p>
            <a:pPr lvl="1"/>
            <a:r>
              <a:rPr lang="en-US" sz="6800" dirty="0" smtClean="0"/>
              <a:t>Drawing</a:t>
            </a:r>
          </a:p>
          <a:p>
            <a:pPr lvl="1"/>
            <a:r>
              <a:rPr lang="en-US" sz="6800" dirty="0" smtClean="0"/>
              <a:t>Vocabulary</a:t>
            </a:r>
          </a:p>
          <a:p>
            <a:r>
              <a:rPr lang="en-US" sz="7200" dirty="0" smtClean="0"/>
              <a:t>Vocabulary Quiz on Thursday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352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10/24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are the two most common elements found in the Earth’s atmosphere?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Nitrogen and Oxygen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5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17909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Activities to be completed by end of class Thursday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179095"/>
            <a:ext cx="11598442" cy="5678905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1.1 earths atmosphere supports life 2 column notes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1.2 the sun supplies the atmospheres energy 2 column notes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Atmosphere vocabulary TIP chart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Modeling earths atmospheric layers</a:t>
            </a:r>
          </a:p>
        </p:txBody>
      </p:sp>
    </p:spTree>
    <p:extLst>
      <p:ext uri="{BB962C8B-B14F-4D97-AF65-F5344CB8AC3E}">
        <p14:creationId xmlns:p14="http://schemas.microsoft.com/office/powerpoint/2010/main" val="12454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0" y="365125"/>
            <a:ext cx="6369269" cy="589378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Modeling the Earth’s Atmospheric Layers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There is a class set of directions.  You need to return the directions when you are done.</a:t>
            </a:r>
            <a:endParaRPr lang="en-US" sz="5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6127153" y="1001782"/>
            <a:ext cx="6494625" cy="487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dirty="0" smtClean="0"/>
              <a:t>Science Thoughts 10/25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007516" cy="52938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What are cycles?</a:t>
            </a:r>
          </a:p>
          <a:p>
            <a:pPr marL="0" indent="0" algn="ctr">
              <a:buNone/>
            </a:pPr>
            <a:r>
              <a:rPr lang="en-US" sz="6600" dirty="0">
                <a:solidFill>
                  <a:srgbClr val="FF0000"/>
                </a:solidFill>
              </a:rPr>
              <a:t>A series of events or actions that repeat themselves regularly; a physical and/or chemical process in which one material continually changes location and/or form. </a:t>
            </a:r>
          </a:p>
        </p:txBody>
      </p:sp>
    </p:spTree>
    <p:extLst>
      <p:ext uri="{BB962C8B-B14F-4D97-AF65-F5344CB8AC3E}">
        <p14:creationId xmlns:p14="http://schemas.microsoft.com/office/powerpoint/2010/main" val="198966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Activities to be completed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1504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1.1 notes from textbook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1.2 notes from textbook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1.1 – 1.4 TIP vocabulary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Modeling the Earth’s Atmosphere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Nerd Words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845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0" y="365125"/>
            <a:ext cx="6369269" cy="589378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Modeling the Earth’s Atmospheric Layers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There is a class set of directions.  You need to return the directions when you are done.</a:t>
            </a:r>
            <a:endParaRPr lang="en-US" sz="5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6127153" y="1001782"/>
            <a:ext cx="6494625" cy="487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11541</TotalTime>
  <Words>676</Words>
  <Application>Microsoft Office PowerPoint</Application>
  <PresentationFormat>Widescreen</PresentationFormat>
  <Paragraphs>133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Comic Sans MS</vt:lpstr>
      <vt:lpstr>Franklin Gothic Book</vt:lpstr>
      <vt:lpstr>Perpetua</vt:lpstr>
      <vt:lpstr>Wingdings 2</vt:lpstr>
      <vt:lpstr>Office Theme</vt:lpstr>
      <vt:lpstr>Equity</vt:lpstr>
      <vt:lpstr>Chart</vt:lpstr>
      <vt:lpstr>Science Thoughts 10/23</vt:lpstr>
      <vt:lpstr>Atmosphere and Weather</vt:lpstr>
      <vt:lpstr>This Week</vt:lpstr>
      <vt:lpstr>Science Thoughts 10/24</vt:lpstr>
      <vt:lpstr> Activities to be completed by end of class Thursday</vt:lpstr>
      <vt:lpstr>Modeling the Earth’s Atmospheric Layers  There is a class set of directions.  You need to return the directions when you are done.</vt:lpstr>
      <vt:lpstr>Science Thoughts 10/25</vt:lpstr>
      <vt:lpstr>Activities to be completed</vt:lpstr>
      <vt:lpstr>Modeling the Earth’s Atmospheric Layers  There is a class set of directions.  You need to return the directions when you are done.</vt:lpstr>
      <vt:lpstr>Science Thoughts 10/26</vt:lpstr>
      <vt:lpstr>Vocabulary Quiz</vt:lpstr>
      <vt:lpstr>Completed by end of class</vt:lpstr>
      <vt:lpstr>Modeling the Earth’s Atmospheric Layers  </vt:lpstr>
      <vt:lpstr>Science Thoughts 10/27</vt:lpstr>
      <vt:lpstr>Today in class</vt:lpstr>
      <vt:lpstr>Earth’s Atmosphere Notes</vt:lpstr>
      <vt:lpstr>Agree/Disagree</vt:lpstr>
      <vt:lpstr>Agree/Disagree</vt:lpstr>
      <vt:lpstr>Atmosphere</vt:lpstr>
      <vt:lpstr>Characteristics</vt:lpstr>
      <vt:lpstr>Materials (Give Examples)</vt:lpstr>
      <vt:lpstr>Gases (Explain their purpose)</vt:lpstr>
      <vt:lpstr>Sudden Changes (List &amp; Define)</vt:lpstr>
      <vt:lpstr>Sudden Changes (List &amp; Define)</vt:lpstr>
      <vt:lpstr>Sudden Changes (List &amp; Define)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Thoughts 10/24</dc:title>
  <dc:creator>adrian kuropas</dc:creator>
  <cp:lastModifiedBy>Karin Kuropas</cp:lastModifiedBy>
  <cp:revision>39</cp:revision>
  <cp:lastPrinted>2016-10-25T14:39:47Z</cp:lastPrinted>
  <dcterms:created xsi:type="dcterms:W3CDTF">2016-10-23T03:29:30Z</dcterms:created>
  <dcterms:modified xsi:type="dcterms:W3CDTF">2017-10-26T12:51:12Z</dcterms:modified>
</cp:coreProperties>
</file>