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7" r:id="rId7"/>
    <p:sldId id="275" r:id="rId8"/>
    <p:sldId id="266" r:id="rId9"/>
    <p:sldId id="276" r:id="rId10"/>
    <p:sldId id="272" r:id="rId11"/>
    <p:sldId id="264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2" autoAdjust="0"/>
    <p:restoredTop sz="94580"/>
  </p:normalViewPr>
  <p:slideViewPr>
    <p:cSldViewPr snapToGrid="0" snapToObjects="1">
      <p:cViewPr varScale="1">
        <p:scale>
          <a:sx n="88" d="100"/>
          <a:sy n="88" d="100"/>
        </p:scale>
        <p:origin x="208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1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8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7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5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236C-DE51-C04D-9821-A5B39688517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C6A03-23CD-FC42-9C51-85E1E6B1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062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Winds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4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825624"/>
            <a:ext cx="11710737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Weather </a:t>
            </a:r>
            <a:r>
              <a:rPr lang="en-US" sz="6600" dirty="0" smtClean="0"/>
              <a:t>Forecasting</a:t>
            </a:r>
          </a:p>
          <a:p>
            <a:pPr marL="0" indent="0" algn="ctr">
              <a:buNone/>
            </a:pPr>
            <a:r>
              <a:rPr lang="en-US" sz="6600" dirty="0" smtClean="0"/>
              <a:t>3.4: page 98 – 103</a:t>
            </a:r>
          </a:p>
          <a:p>
            <a:pPr algn="ctr"/>
            <a:r>
              <a:rPr lang="en-US" sz="6600" dirty="0"/>
              <a:t>Complete all of chapter 3 work</a:t>
            </a:r>
          </a:p>
          <a:p>
            <a:pPr algn="ctr"/>
            <a:r>
              <a:rPr lang="en-US" sz="6600" dirty="0"/>
              <a:t>Complete winds foldable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1990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428"/>
          </a:xfrm>
        </p:spPr>
        <p:txBody>
          <a:bodyPr/>
          <a:lstStyle/>
          <a:p>
            <a:pPr algn="ctr"/>
            <a:r>
              <a:rPr lang="en-US" dirty="0" smtClean="0"/>
              <a:t>Science Thoughts 12/01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023258"/>
            <a:ext cx="11551920" cy="51537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Most severe weather is caused by (high/low) pressure masses.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LOW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hurricane: air pulls UP moisture, Coriolis effect </a:t>
            </a:r>
            <a:r>
              <a:rPr lang="en-US" sz="5400" dirty="0" smtClean="0">
                <a:solidFill>
                  <a:srgbClr val="FF0000"/>
                </a:solidFill>
              </a:rPr>
              <a:t>bends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thunder/winter/tornado: warm moist air shoots up when hit by a cold front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3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Weather Forecasting</a:t>
            </a:r>
          </a:p>
          <a:p>
            <a:pPr marL="0" indent="0" algn="ctr">
              <a:buNone/>
            </a:pPr>
            <a:r>
              <a:rPr lang="en-US" sz="6600" dirty="0" smtClean="0"/>
              <a:t>3.4: page 98 – 103</a:t>
            </a:r>
          </a:p>
          <a:p>
            <a:pPr marL="0" indent="0" algn="ctr">
              <a:buNone/>
            </a:pPr>
            <a:r>
              <a:rPr lang="en-US" sz="6600" dirty="0" smtClean="0"/>
              <a:t>Draw Weather Instruments</a:t>
            </a:r>
          </a:p>
          <a:p>
            <a:pPr lvl="0" algn="ctr"/>
            <a:r>
              <a:rPr lang="en-US" sz="7200" dirty="0">
                <a:solidFill>
                  <a:prstClr val="black"/>
                </a:solidFill>
              </a:rPr>
              <a:t>Work on Investigate</a:t>
            </a:r>
          </a:p>
          <a:p>
            <a:pPr lvl="0" algn="ctr"/>
            <a:r>
              <a:rPr lang="en-US" sz="7200" dirty="0">
                <a:solidFill>
                  <a:prstClr val="black"/>
                </a:solidFill>
              </a:rPr>
              <a:t>Study for Monday’s quiz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334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13490"/>
            <a:ext cx="11658600" cy="5092262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/>
              <a:t>What causes wind?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rgbClr val="FF0000"/>
                </a:solidFill>
              </a:rPr>
              <a:t>Uneven heating of the Earth’s surface.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9904"/>
            <a:ext cx="10515600" cy="48647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6600" dirty="0" smtClean="0"/>
              <a:t>Work on 3.1, 3.2, 3.3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66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6600" dirty="0" smtClean="0"/>
              <a:t>Read </a:t>
            </a:r>
            <a:r>
              <a:rPr lang="en-US" sz="6600" dirty="0"/>
              <a:t>p. 47 – </a:t>
            </a:r>
            <a:r>
              <a:rPr lang="en-US" sz="6600" dirty="0" smtClean="0"/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17993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539240"/>
            <a:ext cx="11551920" cy="46377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In what direction do the winds that effect most of the USA flow?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West to East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979714"/>
          </a:xfrm>
        </p:spPr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5125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dirty="0" smtClean="0"/>
              <a:t>Winds </a:t>
            </a:r>
            <a:r>
              <a:rPr lang="en-US" sz="6600" dirty="0" err="1" smtClean="0"/>
              <a:t>foldables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Global winds p 51 – </a:t>
            </a:r>
          </a:p>
          <a:p>
            <a:pPr marL="0" indent="0" algn="ctr">
              <a:buNone/>
            </a:pPr>
            <a:r>
              <a:rPr lang="en-US" sz="5200" dirty="0"/>
              <a:t>3 facts and </a:t>
            </a:r>
            <a:r>
              <a:rPr lang="en-US" sz="5200" dirty="0" smtClean="0"/>
              <a:t>picture of each:</a:t>
            </a:r>
          </a:p>
          <a:p>
            <a:pPr marL="0" indent="0" algn="ctr">
              <a:buNone/>
            </a:pPr>
            <a:r>
              <a:rPr lang="en-US" sz="5200" dirty="0" smtClean="0"/>
              <a:t>Doldrums, trade, horse, westerlies, easterlies</a:t>
            </a:r>
            <a:endParaRPr lang="en-US" sz="5200" dirty="0"/>
          </a:p>
          <a:p>
            <a:pPr marL="0" indent="0" algn="ctr">
              <a:buNone/>
            </a:pPr>
            <a:r>
              <a:rPr lang="en-US" sz="6600" dirty="0" smtClean="0"/>
              <a:t>Local winds p 53</a:t>
            </a:r>
          </a:p>
          <a:p>
            <a:pPr marL="0" indent="0" algn="ctr">
              <a:buNone/>
            </a:pPr>
            <a:r>
              <a:rPr lang="en-US" sz="5200" dirty="0" smtClean="0"/>
              <a:t>3 facts and picture of each:</a:t>
            </a:r>
          </a:p>
          <a:p>
            <a:pPr marL="0" indent="0" algn="ctr">
              <a:buNone/>
            </a:pPr>
            <a:r>
              <a:rPr lang="en-US" sz="5200" dirty="0" smtClean="0"/>
              <a:t>sea, land mountain, valley</a:t>
            </a:r>
          </a:p>
        </p:txBody>
      </p:sp>
    </p:spTree>
    <p:extLst>
      <p:ext uri="{BB962C8B-B14F-4D97-AF65-F5344CB8AC3E}">
        <p14:creationId xmlns:p14="http://schemas.microsoft.com/office/powerpoint/2010/main" val="9642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dirty="0" smtClean="0"/>
              <a:t>Science Thoughts 11/29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007516" cy="5293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causes the air masses to rise and fall in the atmosphere?</a:t>
            </a:r>
          </a:p>
          <a:p>
            <a:pPr marL="0" indent="0" algn="ctr">
              <a:buNone/>
            </a:pPr>
            <a:endParaRPr lang="en-US" sz="6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Density of the air changes with temperature.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979714"/>
          </a:xfrm>
        </p:spPr>
        <p:txBody>
          <a:bodyPr/>
          <a:lstStyle/>
          <a:p>
            <a:pPr algn="ctr"/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5125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dirty="0" smtClean="0"/>
              <a:t>Winds </a:t>
            </a:r>
            <a:r>
              <a:rPr lang="en-US" sz="6600" dirty="0" err="1" smtClean="0"/>
              <a:t>foldables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Global winds p 51 – </a:t>
            </a:r>
          </a:p>
          <a:p>
            <a:pPr marL="0" indent="0" algn="ctr">
              <a:buNone/>
            </a:pPr>
            <a:r>
              <a:rPr lang="en-US" sz="5200" dirty="0"/>
              <a:t>3 facts and </a:t>
            </a:r>
            <a:r>
              <a:rPr lang="en-US" sz="5200" dirty="0" smtClean="0"/>
              <a:t>picture of each:</a:t>
            </a:r>
          </a:p>
          <a:p>
            <a:pPr marL="0" indent="0" algn="ctr">
              <a:buNone/>
            </a:pPr>
            <a:r>
              <a:rPr lang="en-US" sz="5200" dirty="0" smtClean="0"/>
              <a:t>Doldrums, trade, horse, westerlies, easterlies</a:t>
            </a:r>
            <a:endParaRPr lang="en-US" sz="5200" dirty="0"/>
          </a:p>
          <a:p>
            <a:pPr marL="0" indent="0" algn="ctr">
              <a:buNone/>
            </a:pPr>
            <a:r>
              <a:rPr lang="en-US" sz="6600" dirty="0" smtClean="0"/>
              <a:t>Local winds p 53</a:t>
            </a:r>
          </a:p>
          <a:p>
            <a:pPr marL="0" indent="0" algn="ctr">
              <a:buNone/>
            </a:pPr>
            <a:r>
              <a:rPr lang="en-US" sz="5200" dirty="0" smtClean="0"/>
              <a:t>3 facts and picture of each:</a:t>
            </a:r>
          </a:p>
          <a:p>
            <a:pPr marL="0" indent="0" algn="ctr">
              <a:buNone/>
            </a:pPr>
            <a:r>
              <a:rPr lang="en-US" sz="5200" dirty="0" smtClean="0"/>
              <a:t>sea, land mountain, valley</a:t>
            </a:r>
          </a:p>
        </p:txBody>
      </p:sp>
    </p:spTree>
    <p:extLst>
      <p:ext uri="{BB962C8B-B14F-4D97-AF65-F5344CB8AC3E}">
        <p14:creationId xmlns:p14="http://schemas.microsoft.com/office/powerpoint/2010/main" val="83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11/30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73958"/>
            <a:ext cx="11655189" cy="5158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Why is warm air less dense than cold air?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Molecules have more energy so moving more and need more space.  Same mass, bigger volume means less density.</a:t>
            </a:r>
          </a:p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715"/>
            <a:ext cx="10515600" cy="783771"/>
          </a:xfrm>
        </p:spPr>
        <p:txBody>
          <a:bodyPr/>
          <a:lstStyle/>
          <a:p>
            <a:pPr algn="ctr"/>
            <a:r>
              <a:rPr lang="en-US" dirty="0" smtClean="0"/>
              <a:t>Severe Weather Notes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899987"/>
              </p:ext>
            </p:extLst>
          </p:nvPr>
        </p:nvGraphicFramePr>
        <p:xfrm>
          <a:off x="261255" y="1001486"/>
          <a:ext cx="11669490" cy="564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898"/>
                <a:gridCol w="2333898"/>
                <a:gridCol w="2333898"/>
                <a:gridCol w="2333898"/>
                <a:gridCol w="2333898"/>
              </a:tblGrid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 of storm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is it?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does it form?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are the dangers?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Draw a diagram of the storm</a:t>
                      </a:r>
                      <a:endParaRPr lang="en-US" sz="2800" dirty="0"/>
                    </a:p>
                  </a:txBody>
                  <a:tcPr/>
                </a:tc>
              </a:tr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Blizzard/</a:t>
                      </a:r>
                    </a:p>
                    <a:p>
                      <a:r>
                        <a:rPr lang="en-US" sz="2800" dirty="0" smtClean="0"/>
                        <a:t>Winter</a:t>
                      </a:r>
                      <a:r>
                        <a:rPr lang="en-US" sz="2800" baseline="0" dirty="0" smtClean="0"/>
                        <a:t> Storm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Flood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Hurricane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Thunderstorm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8309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Tornado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34343" y="239485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Severe storm in the winter that can last for several days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7431" y="230999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 freezes and falls as snow, sleet or rain.  3 keys – cold air, moisture, lift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80519" y="233490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Flooding, avalanche, ice jams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4343" y="3284585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rapid rise of water along a stream or low lying area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71145" y="356158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Heavy rain, dam/levee break, ice melt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78919" y="346478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Death, cars swept off road, water damage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83541" y="4159373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Organized rotating weather system, develops in tropics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7431" y="4161605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and energy contact warm waters, wind spirals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78919" y="423306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Flooding, high winds, storm surge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34343" y="516960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Lighting, thunder, hail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71145" y="5089883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keys: Moisture, unstable air, lift.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44233" y="521074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Flooding, fires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8057" y="5736214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Violently </a:t>
            </a:r>
            <a:r>
              <a:rPr lang="en-US" smtClean="0"/>
              <a:t>rotating column of air extending from cloud to the ground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78401" y="573606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in wind direction creates </a:t>
            </a:r>
            <a:r>
              <a:rPr lang="en-US" smtClean="0"/>
              <a:t>horizontal spinning effect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44233" y="591401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High winds, trees uprooted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441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Winds</vt:lpstr>
      <vt:lpstr>Science Thoughts 11/27</vt:lpstr>
      <vt:lpstr>Today in class</vt:lpstr>
      <vt:lpstr>Science Thoughts 11/28</vt:lpstr>
      <vt:lpstr>Today in class</vt:lpstr>
      <vt:lpstr>Science Thoughts 11/29</vt:lpstr>
      <vt:lpstr>Today in class</vt:lpstr>
      <vt:lpstr>Science Thoughts 11/30</vt:lpstr>
      <vt:lpstr>Severe Weather Notes</vt:lpstr>
      <vt:lpstr>Today in class</vt:lpstr>
      <vt:lpstr>Science Thoughts 12/01</vt:lpstr>
      <vt:lpstr>Today in class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11/15</dc:title>
  <dc:creator>adrian kuropas</dc:creator>
  <cp:lastModifiedBy>adrian kuropas</cp:lastModifiedBy>
  <cp:revision>18</cp:revision>
  <dcterms:created xsi:type="dcterms:W3CDTF">2017-11-04T22:07:46Z</dcterms:created>
  <dcterms:modified xsi:type="dcterms:W3CDTF">2017-11-30T02:15:42Z</dcterms:modified>
</cp:coreProperties>
</file>