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66" r:id="rId4"/>
    <p:sldId id="282" r:id="rId5"/>
    <p:sldId id="271" r:id="rId6"/>
    <p:sldId id="276" r:id="rId7"/>
    <p:sldId id="272" r:id="rId8"/>
    <p:sldId id="278" r:id="rId9"/>
    <p:sldId id="279" r:id="rId10"/>
    <p:sldId id="283" r:id="rId11"/>
    <p:sldId id="264" r:id="rId12"/>
    <p:sldId id="284" r:id="rId13"/>
    <p:sldId id="262" r:id="rId14"/>
    <p:sldId id="2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675" autoAdjust="0"/>
    <p:restoredTop sz="94643"/>
  </p:normalViewPr>
  <p:slideViewPr>
    <p:cSldViewPr snapToGrid="0" snapToObjects="1">
      <p:cViewPr varScale="1">
        <p:scale>
          <a:sx n="50" d="100"/>
          <a:sy n="50" d="100"/>
        </p:scale>
        <p:origin x="4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12D77-5306-7148-90F8-12D3F15654E3}"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170384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12D77-5306-7148-90F8-12D3F15654E3}"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165287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12D77-5306-7148-90F8-12D3F15654E3}"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4336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12D77-5306-7148-90F8-12D3F15654E3}"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115135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12D77-5306-7148-90F8-12D3F15654E3}"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91630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12D77-5306-7148-90F8-12D3F15654E3}"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75673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12D77-5306-7148-90F8-12D3F15654E3}"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104176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12D77-5306-7148-90F8-12D3F15654E3}"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43436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12D77-5306-7148-90F8-12D3F15654E3}"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106945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12D77-5306-7148-90F8-12D3F15654E3}"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202056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12D77-5306-7148-90F8-12D3F15654E3}"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7BBF5-33F1-AD49-B2F7-BA47B82DB313}" type="slidenum">
              <a:rPr lang="en-US" smtClean="0"/>
              <a:t>‹#›</a:t>
            </a:fld>
            <a:endParaRPr lang="en-US"/>
          </a:p>
        </p:txBody>
      </p:sp>
    </p:spTree>
    <p:extLst>
      <p:ext uri="{BB962C8B-B14F-4D97-AF65-F5344CB8AC3E}">
        <p14:creationId xmlns:p14="http://schemas.microsoft.com/office/powerpoint/2010/main" val="153005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12D77-5306-7148-90F8-12D3F15654E3}"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7BBF5-33F1-AD49-B2F7-BA47B82DB313}" type="slidenum">
              <a:rPr lang="en-US" smtClean="0"/>
              <a:t>‹#›</a:t>
            </a:fld>
            <a:endParaRPr lang="en-US"/>
          </a:p>
        </p:txBody>
      </p:sp>
    </p:spTree>
    <p:extLst>
      <p:ext uri="{BB962C8B-B14F-4D97-AF65-F5344CB8AC3E}">
        <p14:creationId xmlns:p14="http://schemas.microsoft.com/office/powerpoint/2010/main" val="79127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Weather prediction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3478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 in class</a:t>
            </a:r>
            <a:endParaRPr lang="en-US" dirty="0"/>
          </a:p>
        </p:txBody>
      </p:sp>
      <p:sp>
        <p:nvSpPr>
          <p:cNvPr id="3" name="Content Placeholder 2"/>
          <p:cNvSpPr>
            <a:spLocks noGrp="1"/>
          </p:cNvSpPr>
          <p:nvPr>
            <p:ph idx="1"/>
          </p:nvPr>
        </p:nvSpPr>
        <p:spPr>
          <a:xfrm>
            <a:off x="234462" y="1690688"/>
            <a:ext cx="11723076" cy="4803897"/>
          </a:xfrm>
        </p:spPr>
        <p:txBody>
          <a:bodyPr>
            <a:normAutofit/>
          </a:bodyPr>
          <a:lstStyle/>
          <a:p>
            <a:pPr marL="0" indent="0" algn="ctr">
              <a:buNone/>
            </a:pPr>
            <a:r>
              <a:rPr lang="en-US" sz="6000" dirty="0"/>
              <a:t>42 - Severe Storm </a:t>
            </a:r>
            <a:r>
              <a:rPr lang="en-US" sz="6000" dirty="0" smtClean="0"/>
              <a:t>Recipe</a:t>
            </a:r>
            <a:endParaRPr lang="en-US" sz="6000" dirty="0" smtClean="0"/>
          </a:p>
          <a:p>
            <a:pPr marL="0" indent="0" algn="ctr">
              <a:buNone/>
            </a:pPr>
            <a:r>
              <a:rPr lang="en-US" sz="6000" dirty="0" smtClean="0"/>
              <a:t>43 </a:t>
            </a:r>
            <a:r>
              <a:rPr lang="en-US" sz="6000" dirty="0"/>
              <a:t>- Three Paragraphs (computer</a:t>
            </a:r>
            <a:r>
              <a:rPr lang="en-US" sz="6000" dirty="0" smtClean="0"/>
              <a:t>)</a:t>
            </a:r>
          </a:p>
          <a:p>
            <a:pPr marL="0" indent="0" algn="ctr">
              <a:buNone/>
            </a:pPr>
            <a:r>
              <a:rPr lang="en-US" sz="6000" dirty="0" smtClean="0"/>
              <a:t>44 - Forecasting Worksheets 1 – 5</a:t>
            </a:r>
          </a:p>
          <a:p>
            <a:pPr marL="0" indent="0" algn="ctr">
              <a:buNone/>
            </a:pPr>
            <a:r>
              <a:rPr lang="en-US" sz="6000" dirty="0" smtClean="0"/>
              <a:t>45 - Demo Lab – Convection </a:t>
            </a:r>
            <a:r>
              <a:rPr lang="en-US" sz="6000" dirty="0" smtClean="0"/>
              <a:t>Currents</a:t>
            </a:r>
            <a:endParaRPr lang="en-US" sz="6000" dirty="0" smtClean="0"/>
          </a:p>
        </p:txBody>
      </p:sp>
    </p:spTree>
    <p:extLst>
      <p:ext uri="{BB962C8B-B14F-4D97-AF65-F5344CB8AC3E}">
        <p14:creationId xmlns:p14="http://schemas.microsoft.com/office/powerpoint/2010/main" val="880826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1"/>
            <a:ext cx="10515600" cy="1051559"/>
          </a:xfrm>
        </p:spPr>
        <p:txBody>
          <a:bodyPr>
            <a:normAutofit fontScale="90000"/>
          </a:bodyPr>
          <a:lstStyle/>
          <a:p>
            <a:pPr algn="ctr"/>
            <a:r>
              <a:rPr lang="en-US" dirty="0" smtClean="0"/>
              <a:t>Science Thoughts 12/7</a:t>
            </a:r>
            <a:br>
              <a:rPr lang="en-US" dirty="0" smtClean="0"/>
            </a:br>
            <a:endParaRPr lang="en-US" dirty="0"/>
          </a:p>
        </p:txBody>
      </p:sp>
      <p:sp>
        <p:nvSpPr>
          <p:cNvPr id="3" name="Content Placeholder 2"/>
          <p:cNvSpPr>
            <a:spLocks noGrp="1"/>
          </p:cNvSpPr>
          <p:nvPr>
            <p:ph idx="1"/>
          </p:nvPr>
        </p:nvSpPr>
        <p:spPr>
          <a:xfrm>
            <a:off x="106680" y="1005840"/>
            <a:ext cx="12085320" cy="5730239"/>
          </a:xfrm>
        </p:spPr>
        <p:txBody>
          <a:bodyPr>
            <a:noAutofit/>
          </a:bodyPr>
          <a:lstStyle/>
          <a:p>
            <a:pPr marL="0" indent="0" algn="ctr">
              <a:buNone/>
            </a:pPr>
            <a:r>
              <a:rPr lang="en-US" sz="5400" dirty="0" smtClean="0"/>
              <a:t>What causes “lake effect snow”?</a:t>
            </a:r>
          </a:p>
          <a:p>
            <a:pPr marL="0" indent="0" algn="ctr">
              <a:buNone/>
            </a:pPr>
            <a:endParaRPr lang="en-US" sz="5400" dirty="0">
              <a:solidFill>
                <a:srgbClr val="FF0000"/>
              </a:solidFill>
            </a:endParaRPr>
          </a:p>
          <a:p>
            <a:pPr marL="0" indent="0" algn="ctr">
              <a:buNone/>
            </a:pPr>
            <a:r>
              <a:rPr lang="en-US" sz="5400" dirty="0" smtClean="0">
                <a:solidFill>
                  <a:srgbClr val="FF0000"/>
                </a:solidFill>
              </a:rPr>
              <a:t>Polar continental air mass travels over large body of water (lake) and takes on properties of what is under it (water).  Falls as snow on the far side of the lake.</a:t>
            </a:r>
            <a:endParaRPr lang="en-US" sz="5400" dirty="0">
              <a:solidFill>
                <a:srgbClr val="FF0000"/>
              </a:solidFill>
            </a:endParaRPr>
          </a:p>
        </p:txBody>
      </p:sp>
    </p:spTree>
    <p:extLst>
      <p:ext uri="{BB962C8B-B14F-4D97-AF65-F5344CB8AC3E}">
        <p14:creationId xmlns:p14="http://schemas.microsoft.com/office/powerpoint/2010/main" val="211126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6091"/>
          </a:xfrm>
        </p:spPr>
        <p:txBody>
          <a:bodyPr/>
          <a:lstStyle/>
          <a:p>
            <a:pPr algn="ctr"/>
            <a:r>
              <a:rPr lang="en-US" dirty="0" smtClean="0"/>
              <a:t>Today in class</a:t>
            </a:r>
            <a:endParaRPr lang="en-US" dirty="0"/>
          </a:p>
        </p:txBody>
      </p:sp>
      <p:sp>
        <p:nvSpPr>
          <p:cNvPr id="3" name="Content Placeholder 2"/>
          <p:cNvSpPr>
            <a:spLocks noGrp="1"/>
          </p:cNvSpPr>
          <p:nvPr>
            <p:ph idx="1"/>
          </p:nvPr>
        </p:nvSpPr>
        <p:spPr>
          <a:xfrm>
            <a:off x="838200" y="1266092"/>
            <a:ext cx="10515600" cy="5392615"/>
          </a:xfrm>
        </p:spPr>
        <p:txBody>
          <a:bodyPr>
            <a:normAutofit fontScale="92500" lnSpcReduction="10000"/>
          </a:bodyPr>
          <a:lstStyle/>
          <a:p>
            <a:pPr marL="0" indent="0" algn="ctr">
              <a:buNone/>
            </a:pPr>
            <a:r>
              <a:rPr lang="en-US" sz="6600" dirty="0" smtClean="0"/>
              <a:t>Vocabulary Quiz</a:t>
            </a:r>
          </a:p>
          <a:p>
            <a:pPr marL="0" indent="0" algn="ctr">
              <a:buNone/>
            </a:pPr>
            <a:r>
              <a:rPr lang="en-US" sz="6600" dirty="0" smtClean="0"/>
              <a:t>42 - Severe Storm Recipe</a:t>
            </a:r>
          </a:p>
          <a:p>
            <a:pPr marL="0" indent="0" algn="ctr">
              <a:buNone/>
            </a:pPr>
            <a:r>
              <a:rPr lang="en-US" sz="6600" dirty="0" smtClean="0"/>
              <a:t>43 - Three Paragraphs</a:t>
            </a:r>
          </a:p>
          <a:p>
            <a:pPr marL="0" indent="0" algn="ctr">
              <a:buNone/>
            </a:pPr>
            <a:r>
              <a:rPr lang="en-US" sz="6600" dirty="0" smtClean="0"/>
              <a:t>44 - Worksheets 1 – 5</a:t>
            </a:r>
          </a:p>
          <a:p>
            <a:pPr marL="0" indent="0" algn="ctr">
              <a:buNone/>
            </a:pPr>
            <a:r>
              <a:rPr lang="en-US" sz="6600" dirty="0" smtClean="0"/>
              <a:t>45 - Convection Lab</a:t>
            </a:r>
          </a:p>
          <a:p>
            <a:pPr marL="0" indent="0" algn="ctr">
              <a:buNone/>
            </a:pPr>
            <a:r>
              <a:rPr lang="en-US" sz="6600" dirty="0" smtClean="0"/>
              <a:t>46 - Coriolis Lab</a:t>
            </a:r>
          </a:p>
        </p:txBody>
      </p:sp>
    </p:spTree>
    <p:extLst>
      <p:ext uri="{BB962C8B-B14F-4D97-AF65-F5344CB8AC3E}">
        <p14:creationId xmlns:p14="http://schemas.microsoft.com/office/powerpoint/2010/main" val="1168267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Science Thoughts 12/8</a:t>
            </a:r>
            <a:endParaRPr lang="en-US" dirty="0"/>
          </a:p>
        </p:txBody>
      </p:sp>
      <p:sp>
        <p:nvSpPr>
          <p:cNvPr id="3" name="Content Placeholder 2"/>
          <p:cNvSpPr>
            <a:spLocks noGrp="1"/>
          </p:cNvSpPr>
          <p:nvPr>
            <p:ph idx="1"/>
          </p:nvPr>
        </p:nvSpPr>
        <p:spPr>
          <a:xfrm>
            <a:off x="243840" y="1432560"/>
            <a:ext cx="11734800" cy="5303519"/>
          </a:xfrm>
        </p:spPr>
        <p:txBody>
          <a:bodyPr>
            <a:noAutofit/>
          </a:bodyPr>
          <a:lstStyle/>
          <a:p>
            <a:pPr marL="0" indent="0" algn="ctr">
              <a:buNone/>
            </a:pPr>
            <a:r>
              <a:rPr lang="en-US" sz="7200" dirty="0" smtClean="0"/>
              <a:t>Why is it important to have a plan to deal with natural disasters?</a:t>
            </a:r>
          </a:p>
          <a:p>
            <a:pPr marL="0" indent="0" algn="ctr">
              <a:buNone/>
            </a:pPr>
            <a:r>
              <a:rPr lang="en-US" sz="7200" dirty="0" smtClean="0">
                <a:solidFill>
                  <a:srgbClr val="FF0000"/>
                </a:solidFill>
              </a:rPr>
              <a:t>Limit damage, injury, any emergency situations.</a:t>
            </a:r>
          </a:p>
          <a:p>
            <a:pPr marL="0" indent="0" algn="ctr">
              <a:buNone/>
            </a:pPr>
            <a:endParaRPr lang="en-US" sz="7200" dirty="0">
              <a:solidFill>
                <a:srgbClr val="FF0000"/>
              </a:solidFill>
            </a:endParaRPr>
          </a:p>
          <a:p>
            <a:pPr marL="0" indent="0" algn="ctr">
              <a:buNone/>
            </a:pPr>
            <a:endParaRPr lang="en-US" sz="7200" dirty="0">
              <a:solidFill>
                <a:srgbClr val="FF0000"/>
              </a:solidFill>
            </a:endParaRPr>
          </a:p>
        </p:txBody>
      </p:sp>
    </p:spTree>
    <p:extLst>
      <p:ext uri="{BB962C8B-B14F-4D97-AF65-F5344CB8AC3E}">
        <p14:creationId xmlns:p14="http://schemas.microsoft.com/office/powerpoint/2010/main" val="55581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816428"/>
          </a:xfrm>
        </p:spPr>
        <p:txBody>
          <a:bodyPr/>
          <a:lstStyle/>
          <a:p>
            <a:pPr algn="ctr"/>
            <a:r>
              <a:rPr lang="en-US" dirty="0" smtClean="0"/>
              <a:t>Today in class</a:t>
            </a:r>
            <a:endParaRPr lang="en-US" dirty="0"/>
          </a:p>
        </p:txBody>
      </p:sp>
      <p:sp>
        <p:nvSpPr>
          <p:cNvPr id="3" name="Content Placeholder 2"/>
          <p:cNvSpPr>
            <a:spLocks noGrp="1"/>
          </p:cNvSpPr>
          <p:nvPr>
            <p:ph idx="1"/>
          </p:nvPr>
        </p:nvSpPr>
        <p:spPr>
          <a:xfrm>
            <a:off x="293913" y="816430"/>
            <a:ext cx="11560629" cy="5842277"/>
          </a:xfrm>
        </p:spPr>
        <p:txBody>
          <a:bodyPr>
            <a:normAutofit lnSpcReduction="10000"/>
          </a:bodyPr>
          <a:lstStyle/>
          <a:p>
            <a:pPr marL="0" indent="0" algn="ctr">
              <a:buNone/>
            </a:pPr>
            <a:r>
              <a:rPr lang="en-US" sz="5400" dirty="0" smtClean="0"/>
              <a:t>42 - Severe Storm Recipe</a:t>
            </a:r>
          </a:p>
          <a:p>
            <a:pPr marL="0" indent="0" algn="ctr">
              <a:buNone/>
            </a:pPr>
            <a:r>
              <a:rPr lang="en-US" sz="5400" dirty="0" smtClean="0"/>
              <a:t>43 - Three Paragraphs</a:t>
            </a:r>
          </a:p>
          <a:p>
            <a:pPr marL="0" indent="0" algn="ctr">
              <a:buNone/>
            </a:pPr>
            <a:r>
              <a:rPr lang="en-US" sz="5400" dirty="0" smtClean="0"/>
              <a:t>44 - Worksheets 1 – 5</a:t>
            </a:r>
          </a:p>
          <a:p>
            <a:pPr marL="0" indent="0" algn="ctr">
              <a:buNone/>
            </a:pPr>
            <a:r>
              <a:rPr lang="en-US" sz="5400" dirty="0" smtClean="0"/>
              <a:t>45 - Convection Lab</a:t>
            </a:r>
          </a:p>
          <a:p>
            <a:pPr marL="0" indent="0" algn="ctr">
              <a:buNone/>
            </a:pPr>
            <a:r>
              <a:rPr lang="en-US" sz="5400" dirty="0" smtClean="0"/>
              <a:t>46 – Coriolis Lab</a:t>
            </a:r>
          </a:p>
          <a:p>
            <a:pPr marL="0" indent="0" algn="ctr">
              <a:buNone/>
            </a:pPr>
            <a:r>
              <a:rPr lang="en-US" sz="5400" b="1" i="1" dirty="0">
                <a:solidFill>
                  <a:srgbClr val="FF0000"/>
                </a:solidFill>
              </a:rPr>
              <a:t>NEXT WEEK:</a:t>
            </a:r>
          </a:p>
          <a:p>
            <a:pPr marL="0" indent="0" algn="ctr">
              <a:buNone/>
            </a:pPr>
            <a:r>
              <a:rPr lang="en-US" sz="5400" b="1" i="1" dirty="0">
                <a:solidFill>
                  <a:srgbClr val="FF0000"/>
                </a:solidFill>
              </a:rPr>
              <a:t>Meet in Learning Commons</a:t>
            </a:r>
          </a:p>
          <a:p>
            <a:pPr marL="0" indent="0" algn="ctr">
              <a:buNone/>
            </a:pPr>
            <a:endParaRPr lang="en-US" sz="5400" dirty="0" smtClean="0"/>
          </a:p>
        </p:txBody>
      </p:sp>
    </p:spTree>
    <p:extLst>
      <p:ext uri="{BB962C8B-B14F-4D97-AF65-F5344CB8AC3E}">
        <p14:creationId xmlns:p14="http://schemas.microsoft.com/office/powerpoint/2010/main" val="400313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Science Thoughts 12/4</a:t>
            </a:r>
            <a:endParaRPr lang="en-US" dirty="0"/>
          </a:p>
        </p:txBody>
      </p:sp>
      <p:sp>
        <p:nvSpPr>
          <p:cNvPr id="3" name="Content Placeholder 2"/>
          <p:cNvSpPr>
            <a:spLocks noGrp="1"/>
          </p:cNvSpPr>
          <p:nvPr>
            <p:ph idx="1"/>
          </p:nvPr>
        </p:nvSpPr>
        <p:spPr>
          <a:xfrm>
            <a:off x="243840" y="1432560"/>
            <a:ext cx="11734800" cy="5303519"/>
          </a:xfrm>
        </p:spPr>
        <p:txBody>
          <a:bodyPr>
            <a:noAutofit/>
          </a:bodyPr>
          <a:lstStyle/>
          <a:p>
            <a:pPr marL="0" indent="0" algn="ctr">
              <a:buNone/>
            </a:pPr>
            <a:r>
              <a:rPr lang="en-US" sz="7200" dirty="0" smtClean="0"/>
              <a:t>What is causes low and high pressure in air masses?</a:t>
            </a:r>
          </a:p>
          <a:p>
            <a:pPr marL="0" indent="0" algn="ctr">
              <a:buNone/>
            </a:pPr>
            <a:r>
              <a:rPr lang="en-US" sz="7200" dirty="0" smtClean="0">
                <a:solidFill>
                  <a:srgbClr val="FF0000"/>
                </a:solidFill>
              </a:rPr>
              <a:t>Cool air pushing down – high</a:t>
            </a:r>
          </a:p>
          <a:p>
            <a:pPr marL="0" indent="0" algn="ctr">
              <a:buNone/>
            </a:pPr>
            <a:r>
              <a:rPr lang="en-US" sz="7200" dirty="0" smtClean="0">
                <a:solidFill>
                  <a:srgbClr val="FF0000"/>
                </a:solidFill>
              </a:rPr>
              <a:t>Warm air rising up – low </a:t>
            </a:r>
            <a:endParaRPr lang="en-US" sz="7200" dirty="0">
              <a:solidFill>
                <a:srgbClr val="FF0000"/>
              </a:solidFill>
            </a:endParaRPr>
          </a:p>
        </p:txBody>
      </p:sp>
    </p:spTree>
    <p:extLst>
      <p:ext uri="{BB962C8B-B14F-4D97-AF65-F5344CB8AC3E}">
        <p14:creationId xmlns:p14="http://schemas.microsoft.com/office/powerpoint/2010/main" val="198412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6447"/>
            <a:ext cx="9144000" cy="1148316"/>
          </a:xfrm>
        </p:spPr>
        <p:txBody>
          <a:bodyPr/>
          <a:lstStyle/>
          <a:p>
            <a:r>
              <a:rPr lang="en-US" dirty="0" smtClean="0"/>
              <a:t>Hurricane Project/Review</a:t>
            </a:r>
            <a:endParaRPr lang="en-US" dirty="0"/>
          </a:p>
        </p:txBody>
      </p:sp>
      <p:sp>
        <p:nvSpPr>
          <p:cNvPr id="3" name="Subtitle 2"/>
          <p:cNvSpPr>
            <a:spLocks noGrp="1"/>
          </p:cNvSpPr>
          <p:nvPr>
            <p:ph type="subTitle" idx="1"/>
          </p:nvPr>
        </p:nvSpPr>
        <p:spPr>
          <a:xfrm>
            <a:off x="467833" y="1424763"/>
            <a:ext cx="11121655" cy="5433237"/>
          </a:xfrm>
        </p:spPr>
        <p:txBody>
          <a:bodyPr>
            <a:normAutofit/>
          </a:bodyPr>
          <a:lstStyle/>
          <a:p>
            <a:r>
              <a:rPr lang="en-US" sz="3200" dirty="0" smtClean="0"/>
              <a:t>We will spend the five days next week completing the Hurricane Project in the Learning Commons.  All Research and Presentations should be completed by the end of class on Friday.</a:t>
            </a:r>
          </a:p>
          <a:p>
            <a:r>
              <a:rPr lang="en-US" sz="3200" strike="sngStrike" dirty="0" smtClean="0"/>
              <a:t>11/17 – </a:t>
            </a:r>
            <a:r>
              <a:rPr lang="en-US" sz="3200" b="1" strike="sngStrike" dirty="0" smtClean="0"/>
              <a:t>WONDER</a:t>
            </a:r>
            <a:r>
              <a:rPr lang="en-US" sz="3200" strike="sngStrike" dirty="0" smtClean="0"/>
              <a:t> questions (minor grade)</a:t>
            </a:r>
          </a:p>
          <a:p>
            <a:r>
              <a:rPr lang="en-US" sz="3200" strike="sngStrike" dirty="0" smtClean="0"/>
              <a:t>11/21 – </a:t>
            </a:r>
            <a:r>
              <a:rPr lang="en-US" sz="3200" b="1" strike="sngStrike" dirty="0" smtClean="0"/>
              <a:t>INVESTIGATE</a:t>
            </a:r>
            <a:r>
              <a:rPr lang="en-US" sz="3200" strike="sngStrike" dirty="0" smtClean="0"/>
              <a:t> research (minor grade)</a:t>
            </a:r>
          </a:p>
          <a:p>
            <a:r>
              <a:rPr lang="en-US" sz="3200" dirty="0" smtClean="0"/>
              <a:t>12/13 – </a:t>
            </a:r>
            <a:r>
              <a:rPr lang="en-US" sz="3200" b="1" dirty="0" smtClean="0"/>
              <a:t>SYNTHESIZE</a:t>
            </a:r>
            <a:r>
              <a:rPr lang="en-US" sz="3200" dirty="0" smtClean="0"/>
              <a:t> research and organization (minor grade)</a:t>
            </a:r>
          </a:p>
          <a:p>
            <a:r>
              <a:rPr lang="en-US" sz="3200" dirty="0" smtClean="0"/>
              <a:t>12/15 – </a:t>
            </a:r>
            <a:r>
              <a:rPr lang="en-US" sz="3200" b="1" dirty="0" smtClean="0"/>
              <a:t>EXPRESS</a:t>
            </a:r>
            <a:r>
              <a:rPr lang="en-US" sz="3200" dirty="0" smtClean="0"/>
              <a:t> presentation material (group major grade)</a:t>
            </a:r>
          </a:p>
          <a:p>
            <a:r>
              <a:rPr lang="en-US" sz="3200" dirty="0" smtClean="0"/>
              <a:t>12/21 – </a:t>
            </a:r>
            <a:r>
              <a:rPr lang="en-US" sz="3200" b="1" dirty="0" smtClean="0"/>
              <a:t>EXPRESS </a:t>
            </a:r>
            <a:r>
              <a:rPr lang="en-US" sz="3200" dirty="0" smtClean="0"/>
              <a:t>group presentation (group major grade)</a:t>
            </a:r>
          </a:p>
          <a:p>
            <a:r>
              <a:rPr lang="en-US" sz="4400" b="1" dirty="0" smtClean="0"/>
              <a:t>PROJECT WILL NOT BE ACCEPTED LATE!</a:t>
            </a:r>
            <a:endParaRPr lang="en-US" sz="4400" b="1" dirty="0"/>
          </a:p>
        </p:txBody>
      </p:sp>
    </p:spTree>
    <p:extLst>
      <p:ext uri="{BB962C8B-B14F-4D97-AF65-F5344CB8AC3E}">
        <p14:creationId xmlns:p14="http://schemas.microsoft.com/office/powerpoint/2010/main" val="972088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3090"/>
          </a:xfrm>
        </p:spPr>
        <p:txBody>
          <a:bodyPr>
            <a:normAutofit fontScale="90000"/>
          </a:bodyPr>
          <a:lstStyle/>
          <a:p>
            <a:endParaRPr lang="en-US"/>
          </a:p>
        </p:txBody>
      </p:sp>
      <p:sp>
        <p:nvSpPr>
          <p:cNvPr id="3" name="Content Placeholder 2"/>
          <p:cNvSpPr>
            <a:spLocks noGrp="1"/>
          </p:cNvSpPr>
          <p:nvPr>
            <p:ph idx="1"/>
          </p:nvPr>
        </p:nvSpPr>
        <p:spPr>
          <a:xfrm>
            <a:off x="175846" y="949569"/>
            <a:ext cx="11764107" cy="5644662"/>
          </a:xfrm>
        </p:spPr>
        <p:txBody>
          <a:bodyPr>
            <a:normAutofit/>
          </a:bodyPr>
          <a:lstStyle/>
          <a:p>
            <a:pPr algn="ctr"/>
            <a:r>
              <a:rPr lang="en-US" sz="6000" dirty="0"/>
              <a:t>Air Masses and Fronts, Air Pressure and Winds, Weather Patterns </a:t>
            </a:r>
          </a:p>
          <a:p>
            <a:pPr marL="0" indent="0" algn="ctr">
              <a:buNone/>
            </a:pPr>
            <a:r>
              <a:rPr lang="en-US" sz="6000" dirty="0" smtClean="0"/>
              <a:t>Quiz</a:t>
            </a:r>
          </a:p>
          <a:p>
            <a:pPr algn="ctr"/>
            <a:r>
              <a:rPr lang="en-US" sz="6000" dirty="0" smtClean="0"/>
              <a:t>DOUBLE INB Check</a:t>
            </a:r>
          </a:p>
          <a:p>
            <a:pPr marL="0" indent="0" algn="ctr">
              <a:buNone/>
            </a:pPr>
            <a:r>
              <a:rPr lang="en-US" sz="6000" dirty="0" smtClean="0"/>
              <a:t>42 - Google </a:t>
            </a:r>
            <a:r>
              <a:rPr lang="en-US" sz="6000" dirty="0" smtClean="0"/>
              <a:t>classroom current event Irma, Harvey, Maria</a:t>
            </a:r>
            <a:endParaRPr lang="en-US" sz="6000" dirty="0"/>
          </a:p>
          <a:p>
            <a:endParaRPr lang="en-US" dirty="0"/>
          </a:p>
        </p:txBody>
      </p:sp>
    </p:spTree>
    <p:extLst>
      <p:ext uri="{BB962C8B-B14F-4D97-AF65-F5344CB8AC3E}">
        <p14:creationId xmlns:p14="http://schemas.microsoft.com/office/powerpoint/2010/main" val="728136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Science Thoughts 12/5</a:t>
            </a:r>
            <a:endParaRPr lang="en-US" dirty="0"/>
          </a:p>
        </p:txBody>
      </p:sp>
      <p:sp>
        <p:nvSpPr>
          <p:cNvPr id="3" name="Content Placeholder 2"/>
          <p:cNvSpPr>
            <a:spLocks noGrp="1"/>
          </p:cNvSpPr>
          <p:nvPr>
            <p:ph idx="1"/>
          </p:nvPr>
        </p:nvSpPr>
        <p:spPr>
          <a:xfrm>
            <a:off x="243840" y="1432560"/>
            <a:ext cx="11734800" cy="5303519"/>
          </a:xfrm>
        </p:spPr>
        <p:txBody>
          <a:bodyPr>
            <a:noAutofit/>
          </a:bodyPr>
          <a:lstStyle/>
          <a:p>
            <a:pPr marL="0" indent="0" algn="ctr">
              <a:buNone/>
            </a:pPr>
            <a:r>
              <a:rPr lang="en-US" sz="7200" dirty="0" smtClean="0"/>
              <a:t>What is the name of a scientist who studies weather?</a:t>
            </a:r>
          </a:p>
          <a:p>
            <a:pPr marL="0" indent="0" algn="ctr">
              <a:buNone/>
            </a:pPr>
            <a:endParaRPr lang="en-US" sz="7200" dirty="0">
              <a:solidFill>
                <a:srgbClr val="FF0000"/>
              </a:solidFill>
            </a:endParaRPr>
          </a:p>
          <a:p>
            <a:pPr marL="0" indent="0" algn="ctr">
              <a:buNone/>
            </a:pPr>
            <a:r>
              <a:rPr lang="en-US" sz="7200" dirty="0" smtClean="0">
                <a:solidFill>
                  <a:srgbClr val="FF0000"/>
                </a:solidFill>
              </a:rPr>
              <a:t>Meteorologist</a:t>
            </a:r>
            <a:endParaRPr lang="en-US" sz="7200" dirty="0">
              <a:solidFill>
                <a:srgbClr val="FF0000"/>
              </a:solidFill>
            </a:endParaRPr>
          </a:p>
        </p:txBody>
      </p:sp>
    </p:spTree>
    <p:extLst>
      <p:ext uri="{BB962C8B-B14F-4D97-AF65-F5344CB8AC3E}">
        <p14:creationId xmlns:p14="http://schemas.microsoft.com/office/powerpoint/2010/main" val="146225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 in class</a:t>
            </a:r>
            <a:endParaRPr lang="en-US" dirty="0"/>
          </a:p>
        </p:txBody>
      </p:sp>
      <p:sp>
        <p:nvSpPr>
          <p:cNvPr id="3" name="Content Placeholder 2"/>
          <p:cNvSpPr>
            <a:spLocks noGrp="1"/>
          </p:cNvSpPr>
          <p:nvPr>
            <p:ph idx="1"/>
          </p:nvPr>
        </p:nvSpPr>
        <p:spPr>
          <a:xfrm>
            <a:off x="247650" y="1825625"/>
            <a:ext cx="11944350" cy="4351338"/>
          </a:xfrm>
        </p:spPr>
        <p:txBody>
          <a:bodyPr>
            <a:normAutofit/>
          </a:bodyPr>
          <a:lstStyle/>
          <a:p>
            <a:pPr marL="0" indent="0" algn="ctr">
              <a:buNone/>
            </a:pPr>
            <a:r>
              <a:rPr lang="en-US" sz="6600" dirty="0"/>
              <a:t>42 - Severe Storm </a:t>
            </a:r>
            <a:r>
              <a:rPr lang="en-US" sz="6600" dirty="0" smtClean="0"/>
              <a:t>Recipe</a:t>
            </a:r>
            <a:endParaRPr lang="en-US" sz="6600" dirty="0" smtClean="0"/>
          </a:p>
          <a:p>
            <a:pPr marL="0" indent="0" algn="ctr">
              <a:buNone/>
            </a:pPr>
            <a:r>
              <a:rPr lang="en-US" sz="6600" dirty="0" smtClean="0"/>
              <a:t>43 - Google Classroom Paragraphs</a:t>
            </a:r>
          </a:p>
          <a:p>
            <a:pPr marL="0" indent="0" algn="ctr">
              <a:buNone/>
            </a:pPr>
            <a:r>
              <a:rPr lang="en-US" sz="6600" dirty="0" smtClean="0"/>
              <a:t>44 - Forecasting </a:t>
            </a:r>
            <a:r>
              <a:rPr lang="en-US" sz="6600" dirty="0"/>
              <a:t>Worksheets 1 – 5</a:t>
            </a:r>
          </a:p>
          <a:p>
            <a:pPr marL="0" indent="0" algn="ctr">
              <a:buNone/>
            </a:pPr>
            <a:endParaRPr lang="en-US" sz="6600" dirty="0" smtClean="0"/>
          </a:p>
        </p:txBody>
      </p:sp>
    </p:spTree>
    <p:extLst>
      <p:ext uri="{BB962C8B-B14F-4D97-AF65-F5344CB8AC3E}">
        <p14:creationId xmlns:p14="http://schemas.microsoft.com/office/powerpoint/2010/main" val="426907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Science Thoughts 12/6</a:t>
            </a:r>
            <a:endParaRPr lang="en-US" dirty="0"/>
          </a:p>
        </p:txBody>
      </p:sp>
      <p:sp>
        <p:nvSpPr>
          <p:cNvPr id="3" name="Content Placeholder 2"/>
          <p:cNvSpPr>
            <a:spLocks noGrp="1"/>
          </p:cNvSpPr>
          <p:nvPr>
            <p:ph idx="1"/>
          </p:nvPr>
        </p:nvSpPr>
        <p:spPr>
          <a:xfrm>
            <a:off x="243840" y="1875692"/>
            <a:ext cx="11734800" cy="4860387"/>
          </a:xfrm>
        </p:spPr>
        <p:txBody>
          <a:bodyPr>
            <a:noAutofit/>
          </a:bodyPr>
          <a:lstStyle/>
          <a:p>
            <a:pPr marL="0" indent="0" algn="ctr">
              <a:buNone/>
            </a:pPr>
            <a:r>
              <a:rPr lang="en-US" sz="7200" dirty="0" smtClean="0"/>
              <a:t>What is an isobar?</a:t>
            </a:r>
            <a:endParaRPr lang="en-US" sz="7200" dirty="0" smtClean="0">
              <a:solidFill>
                <a:srgbClr val="FF0000"/>
              </a:solidFill>
            </a:endParaRPr>
          </a:p>
          <a:p>
            <a:pPr marL="0" indent="0" algn="ctr">
              <a:buNone/>
            </a:pPr>
            <a:r>
              <a:rPr lang="en-US" sz="7200" dirty="0" smtClean="0">
                <a:solidFill>
                  <a:srgbClr val="FF0000"/>
                </a:solidFill>
              </a:rPr>
              <a:t>Line of the same pressure.</a:t>
            </a:r>
          </a:p>
          <a:p>
            <a:pPr marL="0" indent="0" algn="ctr">
              <a:buNone/>
            </a:pPr>
            <a:r>
              <a:rPr lang="en-US" sz="7200" dirty="0" smtClean="0">
                <a:solidFill>
                  <a:srgbClr val="FF0000"/>
                </a:solidFill>
              </a:rPr>
              <a:t>Far apart – little wind</a:t>
            </a:r>
          </a:p>
          <a:p>
            <a:pPr marL="0" indent="0" algn="ctr">
              <a:buNone/>
            </a:pPr>
            <a:r>
              <a:rPr lang="en-US" sz="7200" dirty="0" smtClean="0">
                <a:solidFill>
                  <a:srgbClr val="FF0000"/>
                </a:solidFill>
              </a:rPr>
              <a:t>Close together – strong wind</a:t>
            </a:r>
            <a:endParaRPr lang="en-US" sz="7200" dirty="0">
              <a:solidFill>
                <a:srgbClr val="FF0000"/>
              </a:solidFill>
            </a:endParaRPr>
          </a:p>
        </p:txBody>
      </p:sp>
    </p:spTree>
    <p:extLst>
      <p:ext uri="{BB962C8B-B14F-4D97-AF65-F5344CB8AC3E}">
        <p14:creationId xmlns:p14="http://schemas.microsoft.com/office/powerpoint/2010/main" val="127347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15359"/>
          </a:xfrm>
        </p:spPr>
        <p:txBody>
          <a:bodyPr>
            <a:normAutofit fontScale="90000"/>
          </a:bodyPr>
          <a:lstStyle/>
          <a:p>
            <a:r>
              <a:rPr lang="en-US" dirty="0" smtClean="0"/>
              <a:t> </a:t>
            </a:r>
            <a:endParaRPr lang="en-US" dirty="0"/>
          </a:p>
        </p:txBody>
      </p:sp>
      <p:pic>
        <p:nvPicPr>
          <p:cNvPr id="4" name="Content Placeholder 3"/>
          <p:cNvPicPr>
            <a:picLocks noGrp="1"/>
          </p:cNvPicPr>
          <p:nvPr>
            <p:ph idx="1"/>
          </p:nvPr>
        </p:nvPicPr>
        <p:blipFill>
          <a:blip r:embed="rId2" cstate="print"/>
          <a:srcRect l="25320" t="17179" r="28045" b="27949"/>
          <a:stretch>
            <a:fillRect/>
          </a:stretch>
        </p:blipFill>
        <p:spPr bwMode="auto">
          <a:xfrm>
            <a:off x="1453661" y="531628"/>
            <a:ext cx="9900139" cy="6326372"/>
          </a:xfrm>
          <a:prstGeom prst="rect">
            <a:avLst/>
          </a:prstGeom>
          <a:noFill/>
          <a:ln w="9525">
            <a:noFill/>
            <a:miter lim="800000"/>
            <a:headEnd/>
            <a:tailEnd/>
          </a:ln>
        </p:spPr>
      </p:pic>
    </p:spTree>
    <p:extLst>
      <p:ext uri="{BB962C8B-B14F-4D97-AF65-F5344CB8AC3E}">
        <p14:creationId xmlns:p14="http://schemas.microsoft.com/office/powerpoint/2010/main" val="1995519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0419"/>
          </a:xfrm>
        </p:spPr>
        <p:txBody>
          <a:bodyPr>
            <a:normAutofit fontScale="90000"/>
          </a:bodyPr>
          <a:lstStyle/>
          <a:p>
            <a:r>
              <a:rPr lang="en-US" smtClean="0"/>
              <a:t> </a:t>
            </a:r>
            <a:endParaRPr lang="en-US"/>
          </a:p>
        </p:txBody>
      </p:sp>
      <p:pic>
        <p:nvPicPr>
          <p:cNvPr id="4" name="Content Placeholder 3"/>
          <p:cNvPicPr>
            <a:picLocks noGrp="1"/>
          </p:cNvPicPr>
          <p:nvPr>
            <p:ph idx="1"/>
          </p:nvPr>
        </p:nvPicPr>
        <p:blipFill>
          <a:blip r:embed="rId2" cstate="print"/>
          <a:srcRect l="26122" t="20769" r="29327" b="27436"/>
          <a:stretch>
            <a:fillRect/>
          </a:stretch>
        </p:blipFill>
        <p:spPr bwMode="auto">
          <a:xfrm>
            <a:off x="1078523" y="365125"/>
            <a:ext cx="10668000" cy="6269592"/>
          </a:xfrm>
          <a:prstGeom prst="rect">
            <a:avLst/>
          </a:prstGeom>
          <a:noFill/>
          <a:ln w="9525">
            <a:noFill/>
            <a:miter lim="800000"/>
            <a:headEnd/>
            <a:tailEnd/>
          </a:ln>
        </p:spPr>
      </p:pic>
    </p:spTree>
    <p:extLst>
      <p:ext uri="{BB962C8B-B14F-4D97-AF65-F5344CB8AC3E}">
        <p14:creationId xmlns:p14="http://schemas.microsoft.com/office/powerpoint/2010/main" val="1091508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3748</TotalTime>
  <Words>365</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Weather prediction</vt:lpstr>
      <vt:lpstr>Science Thoughts 12/4</vt:lpstr>
      <vt:lpstr>Hurricane Project/Review</vt:lpstr>
      <vt:lpstr>PowerPoint Presentation</vt:lpstr>
      <vt:lpstr>Science Thoughts 12/5</vt:lpstr>
      <vt:lpstr>Today in class</vt:lpstr>
      <vt:lpstr>Science Thoughts 12/6</vt:lpstr>
      <vt:lpstr> </vt:lpstr>
      <vt:lpstr> </vt:lpstr>
      <vt:lpstr>Today in class</vt:lpstr>
      <vt:lpstr>Science Thoughts 12/7 </vt:lpstr>
      <vt:lpstr>Today in class</vt:lpstr>
      <vt:lpstr>Science Thoughts 12/8</vt:lpstr>
      <vt:lpstr>Today in class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prediction</dc:title>
  <dc:creator>adrian kuropas</dc:creator>
  <cp:lastModifiedBy>Karin Kuropas</cp:lastModifiedBy>
  <cp:revision>25</cp:revision>
  <dcterms:created xsi:type="dcterms:W3CDTF">2017-11-04T23:15:54Z</dcterms:created>
  <dcterms:modified xsi:type="dcterms:W3CDTF">2017-12-07T20:52:06Z</dcterms:modified>
</cp:coreProperties>
</file>