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C6B85-4476-40AA-AD52-A016F55F7389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44C44-292D-46E3-8763-4EECFF17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9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3776A1-347F-4C1F-A8E5-3A10EEFEFB66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AD9235-D366-4CC5-9F54-0968F5C68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1670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Lab Report- Mechanical and Chemical Digestion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4724400" cy="2895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Purpose: </a:t>
            </a:r>
            <a:r>
              <a:rPr lang="en-US" sz="4000" dirty="0"/>
              <a:t>How does mechanical digestion affect the rate of chemical digestion?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jlay\Local Settings\Temporary Internet Files\Content.IE5\JLCAK0MK\MCj031224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962400"/>
            <a:ext cx="2133600" cy="237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Claims and Evidence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answer to your prediction question?  How does mechanical digestion affect the rate of chemical digestion?</a:t>
            </a:r>
          </a:p>
          <a:p>
            <a:r>
              <a:rPr lang="en-US" sz="4000" dirty="0" smtClean="0"/>
              <a:t>What data do you have that supports your answer?  Give specific examples.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Reflection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did you learn from this lab?</a:t>
            </a:r>
          </a:p>
          <a:p>
            <a:r>
              <a:rPr lang="en-US" sz="4400" dirty="0" smtClean="0"/>
              <a:t>Discuss any errors or potential errors.</a:t>
            </a:r>
          </a:p>
          <a:p>
            <a:r>
              <a:rPr lang="en-US" sz="4400" dirty="0" smtClean="0"/>
              <a:t>If you were asked to do this lab again, what would you do different?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WRAP-UP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 trash should be thrown into trash can-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ONE Dixie cup, ONE stir stick, etc.</a:t>
            </a:r>
          </a:p>
          <a:p>
            <a:r>
              <a:rPr lang="en-US" dirty="0" smtClean="0"/>
              <a:t>Wipe work area down with a damp paper towel.  I should not see any crumbs on trash on tables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Place stopwatch, safety glasses, scissors, etc. and items for next class (1 cup, 1 stir stick) back into basket</a:t>
            </a:r>
          </a:p>
          <a:p>
            <a:pPr lvl="1"/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mechanical digestion?</a:t>
            </a:r>
          </a:p>
          <a:p>
            <a:pPr lvl="1"/>
            <a:r>
              <a:rPr lang="en-US" dirty="0" smtClean="0"/>
              <a:t>Mechanical digestion is movement that breaks food down into smaller pieces.</a:t>
            </a:r>
          </a:p>
          <a:p>
            <a:pPr lvl="1"/>
            <a:r>
              <a:rPr lang="en-US" dirty="0" smtClean="0"/>
              <a:t>Example: teeth crushing food in the mouth.</a:t>
            </a:r>
          </a:p>
          <a:p>
            <a:r>
              <a:rPr lang="en-US" dirty="0" smtClean="0"/>
              <a:t>What is chemical digestion?</a:t>
            </a:r>
          </a:p>
          <a:p>
            <a:pPr lvl="1"/>
            <a:r>
              <a:rPr lang="en-US" dirty="0" smtClean="0"/>
              <a:t>Chemical digestion is chemicals being added to change food into different substances.</a:t>
            </a:r>
          </a:p>
          <a:p>
            <a:pPr lvl="1"/>
            <a:r>
              <a:rPr lang="en-US" dirty="0" smtClean="0"/>
              <a:t>Example: Saliva changes bread into starch and sugar.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Prediction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If we allow one antacid to remain whole, and crush the others into pieces, then  ----------------------------------</a:t>
            </a:r>
          </a:p>
          <a:p>
            <a:pPr>
              <a:buNone/>
            </a:pPr>
            <a:r>
              <a:rPr lang="en-US" sz="4800" dirty="0" smtClean="0"/>
              <a:t> because ------------------------</a:t>
            </a:r>
          </a:p>
          <a:p>
            <a:pPr>
              <a:buNone/>
            </a:pPr>
            <a:r>
              <a:rPr lang="en-US" sz="4800" dirty="0" smtClean="0"/>
              <a:t> -----------------------------------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Plan- Materials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3 antacid tablets</a:t>
            </a:r>
          </a:p>
          <a:p>
            <a:r>
              <a:rPr lang="en-US" sz="4800" dirty="0" smtClean="0"/>
              <a:t>10 ml of acetic acid (vinegar)</a:t>
            </a:r>
          </a:p>
          <a:p>
            <a:r>
              <a:rPr lang="en-US" sz="4800" dirty="0" smtClean="0"/>
              <a:t>1 25 ml graduated cylinder</a:t>
            </a:r>
          </a:p>
          <a:p>
            <a:r>
              <a:rPr lang="en-US" sz="4800" dirty="0" smtClean="0"/>
              <a:t>plastic stirring rod</a:t>
            </a:r>
          </a:p>
          <a:p>
            <a:r>
              <a:rPr lang="en-US" sz="4800" dirty="0" smtClean="0"/>
              <a:t>Dixie cup</a:t>
            </a:r>
          </a:p>
          <a:p>
            <a:r>
              <a:rPr lang="en-US" sz="4800" dirty="0" smtClean="0"/>
              <a:t>1 pair of scissors/plastic knife</a:t>
            </a:r>
          </a:p>
          <a:p>
            <a:r>
              <a:rPr lang="en-US" sz="4800" dirty="0" smtClean="0"/>
              <a:t>Stopwatch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Plan- Procedure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ONE partner will take graduated cylinder to the vinegar station.  Pour 10 ml of vinegar into the graduated cylinder.</a:t>
            </a:r>
          </a:p>
          <a:p>
            <a:r>
              <a:rPr lang="en-US" dirty="0" smtClean="0"/>
              <a:t>2. Once you are sure your measurements are correct, carefully walk the graduated cylinder back to your seat and pour the 10 ml of vinegar into your </a:t>
            </a:r>
            <a:r>
              <a:rPr lang="en-US" dirty="0" err="1" smtClean="0"/>
              <a:t>dixie</a:t>
            </a:r>
            <a:r>
              <a:rPr lang="en-US" dirty="0" smtClean="0"/>
              <a:t> cup.</a:t>
            </a:r>
          </a:p>
          <a:p>
            <a:r>
              <a:rPr lang="en-US" dirty="0" smtClean="0"/>
              <a:t>3. Start your timer.</a:t>
            </a:r>
          </a:p>
          <a:p>
            <a:r>
              <a:rPr lang="en-US" dirty="0" smtClean="0"/>
              <a:t>4. Place 1 antacid tablet into the beaker with the vinegar.</a:t>
            </a:r>
          </a:p>
          <a:p>
            <a:r>
              <a:rPr lang="en-US" dirty="0" smtClean="0"/>
              <a:t>5. Record observations every 30 seconds for a total of 3 minutes.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Plan- Procedure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Repeat steps 1-6 using an antacid tablet that you cut into 4 pieces.  (Very carefully!)</a:t>
            </a:r>
          </a:p>
          <a:p>
            <a:r>
              <a:rPr lang="en-US" dirty="0" smtClean="0"/>
              <a:t>8. Repeat steps 1-6 using an antacid tablet that you crush!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Data Collection	</a:t>
            </a:r>
            <a:endParaRPr lang="en-US" sz="8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508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816"/>
                <a:gridCol w="1612484"/>
                <a:gridCol w="838200"/>
                <a:gridCol w="37528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Tablet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Consistency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pieces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pieces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pieces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Data Collection	</a:t>
            </a:r>
            <a:endParaRPr lang="en-US" sz="8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/>
                <a:gridCol w="1524000"/>
                <a:gridCol w="838200"/>
                <a:gridCol w="39814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Tablet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Consistency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Crushed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Crushed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Crushed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Crushed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Crushed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Crushed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Conclusions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Do you see any patterns or trends in your data?  If so, what are they?</a:t>
            </a:r>
          </a:p>
          <a:p>
            <a:r>
              <a:rPr lang="en-US" sz="8000" dirty="0" smtClean="0"/>
              <a:t>NO GRAPH REQUIRED!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657</TotalTime>
  <Words>490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Gill Sans MT</vt:lpstr>
      <vt:lpstr>Verdana</vt:lpstr>
      <vt:lpstr>Wingdings 2</vt:lpstr>
      <vt:lpstr>Solstice</vt:lpstr>
      <vt:lpstr>Lab Report- Mechanical and Chemical Digestion</vt:lpstr>
      <vt:lpstr>Background Information</vt:lpstr>
      <vt:lpstr>Prediction</vt:lpstr>
      <vt:lpstr>Plan- Materials</vt:lpstr>
      <vt:lpstr>Plan- Procedure</vt:lpstr>
      <vt:lpstr>Plan- Procedure</vt:lpstr>
      <vt:lpstr>Data Collection </vt:lpstr>
      <vt:lpstr>Data Collection </vt:lpstr>
      <vt:lpstr>Conclusions</vt:lpstr>
      <vt:lpstr>Claims and Evidence</vt:lpstr>
      <vt:lpstr>Reflection</vt:lpstr>
      <vt:lpstr>WRAP-UP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jlay</dc:creator>
  <cp:lastModifiedBy>Karin Kuropas</cp:lastModifiedBy>
  <cp:revision>65</cp:revision>
  <cp:lastPrinted>2017-05-23T15:59:10Z</cp:lastPrinted>
  <dcterms:created xsi:type="dcterms:W3CDTF">2010-03-11T12:47:04Z</dcterms:created>
  <dcterms:modified xsi:type="dcterms:W3CDTF">2018-05-29T19:49:45Z</dcterms:modified>
</cp:coreProperties>
</file>