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8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92" y="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30814-EBFF-44C2-95DD-509B75CA09A1}" type="datetimeFigureOut">
              <a:rPr lang="en-US" smtClean="0"/>
              <a:t>9/10/17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34D6F-A38D-4344-BEF3-862318F09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6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E2D0-F25D-4AFC-BBE4-CE16CEE11AAD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AABE-2ED4-44B1-BFCF-09D6D5CEF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44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E2D0-F25D-4AFC-BBE4-CE16CEE11AAD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AABE-2ED4-44B1-BFCF-09D6D5CEF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1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E2D0-F25D-4AFC-BBE4-CE16CEE11AAD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AABE-2ED4-44B1-BFCF-09D6D5CEF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2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E2D0-F25D-4AFC-BBE4-CE16CEE11AAD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AABE-2ED4-44B1-BFCF-09D6D5CEF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96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E2D0-F25D-4AFC-BBE4-CE16CEE11AAD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AABE-2ED4-44B1-BFCF-09D6D5CEF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86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E2D0-F25D-4AFC-BBE4-CE16CEE11AAD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AABE-2ED4-44B1-BFCF-09D6D5CEF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0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E2D0-F25D-4AFC-BBE4-CE16CEE11AAD}" type="datetimeFigureOut">
              <a:rPr lang="en-US" smtClean="0"/>
              <a:t>9/10/17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AABE-2ED4-44B1-BFCF-09D6D5CEF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8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E2D0-F25D-4AFC-BBE4-CE16CEE11AAD}" type="datetimeFigureOut">
              <a:rPr lang="en-US" smtClean="0"/>
              <a:t>9/10/17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AABE-2ED4-44B1-BFCF-09D6D5CEF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24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E2D0-F25D-4AFC-BBE4-CE16CEE11AAD}" type="datetimeFigureOut">
              <a:rPr lang="en-US" smtClean="0"/>
              <a:t>9/10/17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AABE-2ED4-44B1-BFCF-09D6D5CEF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5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E2D0-F25D-4AFC-BBE4-CE16CEE11AAD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AABE-2ED4-44B1-BFCF-09D6D5CEF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E2D0-F25D-4AFC-BBE4-CE16CEE11AAD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AABE-2ED4-44B1-BFCF-09D6D5CEF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44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AE2D0-F25D-4AFC-BBE4-CE16CEE11AAD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6AABE-2ED4-44B1-BFCF-09D6D5CEF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6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Science Thoughts 9/7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432560"/>
            <a:ext cx="11734800" cy="53035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dirty="0" smtClean="0"/>
              <a:t>Why is it important to have a plan to deal with natural disasters?</a:t>
            </a:r>
          </a:p>
          <a:p>
            <a:pPr marL="0" indent="0" algn="ctr"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Limit damage, injury, any emergency situations.</a:t>
            </a:r>
          </a:p>
          <a:p>
            <a:pPr marL="0" indent="0" algn="ctr">
              <a:buNone/>
            </a:pPr>
            <a:endParaRPr lang="en-US" sz="7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99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5693</TotalTime>
  <Words>26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 Light</vt:lpstr>
      <vt:lpstr>Arial</vt:lpstr>
      <vt:lpstr>Calibri</vt:lpstr>
      <vt:lpstr>Office Theme</vt:lpstr>
      <vt:lpstr>Science Thoughts 9/7</vt:lpstr>
    </vt:vector>
  </TitlesOfParts>
  <Company>Wake County Public Schools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Thoughts 11/28</dc:title>
  <dc:creator>Karin Kuropas</dc:creator>
  <cp:lastModifiedBy>adrian kuropas</cp:lastModifiedBy>
  <cp:revision>16</cp:revision>
  <dcterms:created xsi:type="dcterms:W3CDTF">2016-11-30T20:43:45Z</dcterms:created>
  <dcterms:modified xsi:type="dcterms:W3CDTF">2017-09-11T01:51:04Z</dcterms:modified>
</cp:coreProperties>
</file>