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8" r:id="rId7"/>
    <p:sldId id="269" r:id="rId8"/>
    <p:sldId id="270" r:id="rId9"/>
    <p:sldId id="262" r:id="rId10"/>
    <p:sldId id="261" r:id="rId11"/>
    <p:sldId id="267" r:id="rId12"/>
    <p:sldId id="26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2"/>
    <p:restoredTop sz="94643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3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3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7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6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5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4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9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7DA68-8D3F-1F41-AB15-1D54089F3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2D39-00E9-A44E-ADAB-81E673FD6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7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arthsystem/greenhouseeffec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ourfragileenvironment/airpollution/" TargetMode="External"/><Relationship Id="rId2" Type="http://schemas.openxmlformats.org/officeDocument/2006/relationships/hyperlink" Target="https://www.brainpop.com/science/earthsystem/greenhouseeffec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arthsystem/greenhouseeffec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10/30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In which layer of the atmosphere do humans live?</a:t>
            </a:r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Troposphere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1539240"/>
            <a:ext cx="11551920" cy="46377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pattern was seen in the temperatures and greenhouse gases over time graph?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There was a direct correlation – when one rose, the other did also.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4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9904"/>
            <a:ext cx="10515600" cy="4864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Graphing </a:t>
            </a:r>
            <a:r>
              <a:rPr lang="en-US" sz="6600" dirty="0"/>
              <a:t>Greenhouse </a:t>
            </a:r>
            <a:r>
              <a:rPr lang="en-US" sz="6600" dirty="0" smtClean="0"/>
              <a:t>Gases</a:t>
            </a:r>
            <a:endParaRPr lang="en-US" sz="2400" dirty="0" smtClean="0">
              <a:hlinkClick r:id="rId2"/>
            </a:endParaRPr>
          </a:p>
          <a:p>
            <a:pPr marL="0" indent="0" algn="ctr">
              <a:buNone/>
            </a:pPr>
            <a:endParaRPr lang="en-US" sz="2400" dirty="0">
              <a:hlinkClick r:id="rId2"/>
            </a:endParaRP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Air Quality </a:t>
            </a:r>
            <a:r>
              <a:rPr lang="en-US" sz="6600" dirty="0" err="1" smtClean="0"/>
              <a:t>WebQuest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23339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11658600" cy="4351338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/>
              <a:t>Why did the greenhouse gases levels change before humans were on Earth?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>Natural events such as volcanos, forest fires and dust storms.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76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506139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400" dirty="0">
                <a:solidFill>
                  <a:prstClr val="black"/>
                </a:solidFill>
                <a:hlinkClick r:id="rId2"/>
              </a:rPr>
              <a:t>https://www.brainpop.com/science/earthsystem/greenhouseeffect/</a:t>
            </a:r>
            <a:r>
              <a:rPr lang="en-US" sz="2400" dirty="0">
                <a:solidFill>
                  <a:prstClr val="black"/>
                </a:solidFill>
              </a:rPr>
              <a:t> 3:48</a:t>
            </a:r>
          </a:p>
          <a:p>
            <a:pPr marL="0" lvl="0" indent="0" algn="ctr">
              <a:buNone/>
            </a:pPr>
            <a:r>
              <a:rPr lang="en-US" sz="2400" dirty="0">
                <a:solidFill>
                  <a:prstClr val="black"/>
                </a:solidFill>
                <a:hlinkClick r:id="rId3"/>
              </a:rPr>
              <a:t>https://www.brainpop.com/science/ourfragileenvironment/airpollution/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3:31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Test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Grade Lab</a:t>
            </a:r>
          </a:p>
          <a:p>
            <a:pPr marL="0" lvl="0" indent="0" algn="ctr">
              <a:buNone/>
            </a:pPr>
            <a:r>
              <a:rPr lang="en-US" sz="6600" dirty="0">
                <a:solidFill>
                  <a:prstClr val="black"/>
                </a:solidFill>
              </a:rPr>
              <a:t>Air Quality </a:t>
            </a:r>
            <a:r>
              <a:rPr lang="en-US" sz="6600" dirty="0" err="1">
                <a:solidFill>
                  <a:prstClr val="black"/>
                </a:solidFill>
              </a:rPr>
              <a:t>WebQuest</a:t>
            </a:r>
            <a:endParaRPr lang="en-US" sz="66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4791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Today in class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2" y="1825625"/>
            <a:ext cx="11843657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Finish Ozone Reading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introduce</a:t>
            </a:r>
          </a:p>
          <a:p>
            <a:pPr marL="0" indent="0" algn="ctr">
              <a:buNone/>
            </a:pPr>
            <a:r>
              <a:rPr lang="en-US" sz="6600" dirty="0" smtClean="0"/>
              <a:t>Lab: The Air We Breathe</a:t>
            </a:r>
          </a:p>
        </p:txBody>
      </p:sp>
    </p:spTree>
    <p:extLst>
      <p:ext uri="{BB962C8B-B14F-4D97-AF65-F5344CB8AC3E}">
        <p14:creationId xmlns:p14="http://schemas.microsoft.com/office/powerpoint/2010/main" val="15264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082040"/>
          </a:xfrm>
        </p:spPr>
        <p:txBody>
          <a:bodyPr/>
          <a:lstStyle/>
          <a:p>
            <a:pPr algn="ctr"/>
            <a:r>
              <a:rPr lang="en-US" dirty="0" smtClean="0"/>
              <a:t>Science Thoughts 10/31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320"/>
            <a:ext cx="11826240" cy="5273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In which two layers of the atmosphere does the temperature rise as you increase elevation and in which two layers does the temperature fall as you rise in elevation?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Rises – stratosphere, thermosphere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Falls – troposphere, mesosphere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7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Lab: The Air We Breathe</a:t>
            </a:r>
          </a:p>
          <a:p>
            <a:pPr marL="0" indent="0" algn="ctr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177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11/1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How do the OZONE layer and GREENHOUSE GASES in the atmosphere help to allow life on Earth?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OZONE blocks Ultraviolet Radiation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GREENHOUSE GASES keep in Infrared Radiation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" y="387062"/>
            <a:ext cx="11348662" cy="619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3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687" y="365125"/>
            <a:ext cx="9927833" cy="640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0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6587" y="365126"/>
            <a:ext cx="10918297" cy="64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7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9904"/>
            <a:ext cx="10515600" cy="4864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Graphing </a:t>
            </a:r>
            <a:r>
              <a:rPr lang="en-US" sz="6600" dirty="0"/>
              <a:t>Greenhouse </a:t>
            </a:r>
            <a:r>
              <a:rPr lang="en-US" sz="6600" dirty="0" smtClean="0"/>
              <a:t>Gases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https://www.esrl.noaa.gov/gmd/ccgg/trends/</a:t>
            </a:r>
            <a:endParaRPr lang="en-US" sz="2400" dirty="0" smtClean="0">
              <a:hlinkClick r:id="rId2"/>
            </a:endParaRPr>
          </a:p>
          <a:p>
            <a:pPr marL="0" indent="0" algn="ctr">
              <a:buNone/>
            </a:pPr>
            <a:endParaRPr lang="en-US" sz="2400" dirty="0">
              <a:hlinkClick r:id="rId2"/>
            </a:endParaRPr>
          </a:p>
          <a:p>
            <a:pPr marL="0" indent="0" algn="ctr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3726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205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Science Thoughts 10/30</vt:lpstr>
      <vt:lpstr>Today in class</vt:lpstr>
      <vt:lpstr>Science Thoughts 10/31</vt:lpstr>
      <vt:lpstr>Today in class</vt:lpstr>
      <vt:lpstr>Science Thoughts 11/1</vt:lpstr>
      <vt:lpstr>PowerPoint Presentation</vt:lpstr>
      <vt:lpstr>PowerPoint Presentation</vt:lpstr>
      <vt:lpstr>PowerPoint Presentation</vt:lpstr>
      <vt:lpstr>PowerPoint Presentation</vt:lpstr>
      <vt:lpstr>Science Thoughts 11/2</vt:lpstr>
      <vt:lpstr>Today in class</vt:lpstr>
      <vt:lpstr>Science Thoughts 11/3</vt:lpstr>
      <vt:lpstr>Today in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kuropas</dc:creator>
  <cp:lastModifiedBy>Karin Kuropas</cp:lastModifiedBy>
  <cp:revision>11</cp:revision>
  <dcterms:created xsi:type="dcterms:W3CDTF">2017-10-23T02:02:17Z</dcterms:created>
  <dcterms:modified xsi:type="dcterms:W3CDTF">2017-11-03T19:48:41Z</dcterms:modified>
</cp:coreProperties>
</file>