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6" autoAdjust="0"/>
    <p:restoredTop sz="94660"/>
  </p:normalViewPr>
  <p:slideViewPr>
    <p:cSldViewPr snapToGrid="0">
      <p:cViewPr varScale="1">
        <p:scale>
          <a:sx n="54" d="100"/>
          <a:sy n="54" d="100"/>
        </p:scale>
        <p:origin x="60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8DC0-58EE-4022-9123-7CF6DD0D4924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408B-B132-4C32-95C5-C6DBC278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48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8DC0-58EE-4022-9123-7CF6DD0D4924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408B-B132-4C32-95C5-C6DBC278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8DC0-58EE-4022-9123-7CF6DD0D4924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408B-B132-4C32-95C5-C6DBC278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69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8DC0-58EE-4022-9123-7CF6DD0D4924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408B-B132-4C32-95C5-C6DBC278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5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8DC0-58EE-4022-9123-7CF6DD0D4924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408B-B132-4C32-95C5-C6DBC278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8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8DC0-58EE-4022-9123-7CF6DD0D4924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408B-B132-4C32-95C5-C6DBC278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7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8DC0-58EE-4022-9123-7CF6DD0D4924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408B-B132-4C32-95C5-C6DBC278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2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8DC0-58EE-4022-9123-7CF6DD0D4924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408B-B132-4C32-95C5-C6DBC278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8DC0-58EE-4022-9123-7CF6DD0D4924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408B-B132-4C32-95C5-C6DBC278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1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8DC0-58EE-4022-9123-7CF6DD0D4924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408B-B132-4C32-95C5-C6DBC278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9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8DC0-58EE-4022-9123-7CF6DD0D4924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7408B-B132-4C32-95C5-C6DBC278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38DC0-58EE-4022-9123-7CF6DD0D4924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7408B-B132-4C32-95C5-C6DBC2781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83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diversityoflife/protozo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Thoughts 2/20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432560"/>
            <a:ext cx="11734800" cy="53035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What are the six KINGDOMS that living organisms are organized into?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Animal, plant, fungus, archaebacterial, eubacteria, </a:t>
            </a:r>
            <a:r>
              <a:rPr lang="en-US" sz="6000" dirty="0" err="1" smtClean="0">
                <a:solidFill>
                  <a:srgbClr val="FF0000"/>
                </a:solidFill>
              </a:rPr>
              <a:t>protist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1025" name="Picture 1" descr="Plants and Anim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5760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0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19199"/>
          </a:xfrm>
        </p:spPr>
        <p:txBody>
          <a:bodyPr/>
          <a:lstStyle/>
          <a:p>
            <a:pPr algn="ctr"/>
            <a:r>
              <a:rPr lang="en-US" dirty="0" smtClean="0"/>
              <a:t>Science Thoughts 2/24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60" y="975360"/>
            <a:ext cx="12029440" cy="57607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How can you tell the difference between the four </a:t>
            </a:r>
            <a:r>
              <a:rPr lang="en-US" sz="5400" dirty="0" err="1" smtClean="0"/>
              <a:t>protists</a:t>
            </a:r>
            <a:r>
              <a:rPr lang="en-US" sz="5400" dirty="0" smtClean="0"/>
              <a:t> by looking at them?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Round ball – </a:t>
            </a:r>
            <a:r>
              <a:rPr lang="en-US" sz="6000" dirty="0" err="1" smtClean="0">
                <a:solidFill>
                  <a:srgbClr val="FF0000"/>
                </a:solidFill>
              </a:rPr>
              <a:t>volvox</a:t>
            </a:r>
            <a:endParaRPr lang="en-US" sz="6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Cytoplasm moving – amoeba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Oval w/ flagellum/eyespot – euglena</a:t>
            </a:r>
          </a:p>
          <a:p>
            <a:pPr marL="0" indent="0" algn="ctr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Oval w/ cilia - paramecium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96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641"/>
            <a:ext cx="10515600" cy="1097279"/>
          </a:xfrm>
        </p:spPr>
        <p:txBody>
          <a:bodyPr/>
          <a:lstStyle/>
          <a:p>
            <a:pPr algn="ctr"/>
            <a:r>
              <a:rPr lang="en-US" dirty="0" smtClean="0"/>
              <a:t>Friday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1080" y="1112520"/>
            <a:ext cx="10515600" cy="5745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r>
              <a:rPr lang="en-US" sz="6600" dirty="0"/>
              <a:t>LIVE specimens of </a:t>
            </a:r>
            <a:r>
              <a:rPr lang="en-US" sz="6600" dirty="0" err="1"/>
              <a:t>protists</a:t>
            </a:r>
            <a:r>
              <a:rPr lang="en-US" sz="6600" dirty="0"/>
              <a:t> with microscopes</a:t>
            </a:r>
          </a:p>
          <a:p>
            <a:pPr marL="0" indent="0" algn="ctr">
              <a:buNone/>
            </a:pPr>
            <a:endParaRPr lang="en-US" sz="6600" dirty="0" smtClean="0"/>
          </a:p>
          <a:p>
            <a:pPr marL="0" indent="0" algn="ctr">
              <a:buNone/>
            </a:pPr>
            <a:r>
              <a:rPr lang="en-US" sz="6600" dirty="0" smtClean="0"/>
              <a:t>Notebook check</a:t>
            </a:r>
          </a:p>
        </p:txBody>
      </p:sp>
    </p:spTree>
    <p:extLst>
      <p:ext uri="{BB962C8B-B14F-4D97-AF65-F5344CB8AC3E}">
        <p14:creationId xmlns:p14="http://schemas.microsoft.com/office/powerpoint/2010/main" val="391152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KINGDOMS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Based on:</a:t>
            </a:r>
          </a:p>
          <a:p>
            <a:pPr lvl="1"/>
            <a:r>
              <a:rPr lang="en-US" sz="6200" dirty="0" smtClean="0"/>
              <a:t>Cell type – complex or simple</a:t>
            </a:r>
          </a:p>
          <a:p>
            <a:pPr lvl="1"/>
            <a:r>
              <a:rPr lang="en-US" sz="6200" dirty="0" smtClean="0"/>
              <a:t>Ability to make food</a:t>
            </a:r>
          </a:p>
          <a:p>
            <a:pPr lvl="1"/>
            <a:r>
              <a:rPr lang="en-US" sz="6200" dirty="0" smtClean="0"/>
              <a:t>Number of cells in body</a:t>
            </a:r>
            <a:endParaRPr lang="en-US" sz="6200" dirty="0"/>
          </a:p>
        </p:txBody>
      </p:sp>
    </p:spTree>
    <p:extLst>
      <p:ext uri="{BB962C8B-B14F-4D97-AF65-F5344CB8AC3E}">
        <p14:creationId xmlns:p14="http://schemas.microsoft.com/office/powerpoint/2010/main" val="6106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Monday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8750"/>
            <a:ext cx="10515600" cy="52197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i="1" dirty="0" err="1" smtClean="0"/>
              <a:t>Protists</a:t>
            </a:r>
            <a:r>
              <a:rPr lang="en-US" sz="6600" i="1" dirty="0" smtClean="0"/>
              <a:t> R Us reading</a:t>
            </a:r>
          </a:p>
          <a:p>
            <a:pPr marL="0" indent="0" algn="ctr">
              <a:buNone/>
            </a:pPr>
            <a:endParaRPr lang="en-US" sz="6600" i="1" dirty="0" smtClean="0"/>
          </a:p>
          <a:p>
            <a:pPr marL="0" indent="0" algn="ctr">
              <a:buNone/>
            </a:pPr>
            <a:r>
              <a:rPr lang="en-US" sz="6600" i="1" dirty="0" smtClean="0"/>
              <a:t>Amoeba worksheet</a:t>
            </a:r>
          </a:p>
          <a:p>
            <a:pPr marL="0" indent="0" algn="ctr">
              <a:buNone/>
            </a:pPr>
            <a:r>
              <a:rPr lang="en-US" sz="6600" i="1" dirty="0" smtClean="0"/>
              <a:t>Euglena worksheet</a:t>
            </a:r>
          </a:p>
          <a:p>
            <a:pPr marL="0" indent="0" algn="ctr">
              <a:buNone/>
            </a:pPr>
            <a:endParaRPr lang="en-US" sz="6600" i="1" dirty="0"/>
          </a:p>
          <a:p>
            <a:pPr marL="0" indent="0" algn="ctr">
              <a:buNone/>
            </a:pPr>
            <a:r>
              <a:rPr lang="en-US" sz="6600" i="1" dirty="0" smtClean="0"/>
              <a:t>Questions and color </a:t>
            </a:r>
          </a:p>
        </p:txBody>
      </p:sp>
    </p:spTree>
    <p:extLst>
      <p:ext uri="{BB962C8B-B14F-4D97-AF65-F5344CB8AC3E}">
        <p14:creationId xmlns:p14="http://schemas.microsoft.com/office/powerpoint/2010/main" val="1286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921"/>
            <a:ext cx="10515600" cy="1051559"/>
          </a:xfrm>
        </p:spPr>
        <p:txBody>
          <a:bodyPr/>
          <a:lstStyle/>
          <a:p>
            <a:pPr algn="ctr"/>
            <a:r>
              <a:rPr lang="en-US" dirty="0" smtClean="0"/>
              <a:t>Science Thoughts 2/21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" y="1005840"/>
            <a:ext cx="12085320" cy="573023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/>
              <a:t>What are the three characteristics that determine the kingdom into which an organism is placed?</a:t>
            </a: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Eukaryotic/prokaryotic</a:t>
            </a:r>
          </a:p>
          <a:p>
            <a:pPr marL="0" indent="0" algn="ctr">
              <a:buNone/>
            </a:pPr>
            <a:r>
              <a:rPr lang="en-US" sz="5400" dirty="0" err="1" smtClean="0">
                <a:solidFill>
                  <a:srgbClr val="FF0000"/>
                </a:solidFill>
              </a:rPr>
              <a:t>Autotrough</a:t>
            </a:r>
            <a:r>
              <a:rPr lang="en-US" sz="5400" dirty="0" smtClean="0">
                <a:solidFill>
                  <a:srgbClr val="FF0000"/>
                </a:solidFill>
              </a:rPr>
              <a:t>/</a:t>
            </a:r>
            <a:r>
              <a:rPr lang="en-US" sz="5400" dirty="0" err="1" smtClean="0">
                <a:solidFill>
                  <a:srgbClr val="FF0000"/>
                </a:solidFill>
              </a:rPr>
              <a:t>heterotrough</a:t>
            </a:r>
            <a:endParaRPr lang="en-US" sz="5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Unicellular/multicellular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05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284481"/>
            <a:ext cx="11199495" cy="154114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Tuesday in </a:t>
            </a:r>
            <a:r>
              <a:rPr lang="en-US" dirty="0"/>
              <a:t>class</a:t>
            </a:r>
            <a:br>
              <a:rPr lang="en-US" dirty="0"/>
            </a:br>
            <a:r>
              <a:rPr lang="en-US" sz="3600" dirty="0">
                <a:hlinkClick r:id="rId2"/>
              </a:rPr>
              <a:t>https://www.brainpop.com/science/diversityoflife/protozoa</a:t>
            </a:r>
            <a:r>
              <a:rPr lang="en-US" sz="3600" dirty="0" smtClean="0">
                <a:hlinkClick r:id="rId2"/>
              </a:rPr>
              <a:t>/</a:t>
            </a:r>
            <a:r>
              <a:rPr lang="en-US" sz="3600" dirty="0"/>
              <a:t> </a:t>
            </a:r>
            <a:r>
              <a:rPr lang="en-US" sz="3600" dirty="0" smtClean="0"/>
              <a:t>(3:02)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825624"/>
            <a:ext cx="11849100" cy="452945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6600" dirty="0"/>
              <a:t>View prepared slides of </a:t>
            </a:r>
            <a:r>
              <a:rPr lang="en-US" sz="6600" dirty="0" err="1"/>
              <a:t>protists</a:t>
            </a:r>
            <a:r>
              <a:rPr lang="en-US" sz="6600" dirty="0"/>
              <a:t> using microscope</a:t>
            </a:r>
          </a:p>
          <a:p>
            <a:pPr marL="0" indent="0" algn="ctr">
              <a:buNone/>
            </a:pPr>
            <a:endParaRPr lang="en-US" sz="6600" i="1" dirty="0" smtClean="0"/>
          </a:p>
          <a:p>
            <a:pPr marL="0" indent="0" algn="ctr">
              <a:buNone/>
            </a:pPr>
            <a:r>
              <a:rPr lang="en-US" sz="6600" i="1" dirty="0" smtClean="0"/>
              <a:t>Paramecium </a:t>
            </a:r>
            <a:r>
              <a:rPr lang="en-US" sz="6600" i="1" dirty="0"/>
              <a:t>worksheet</a:t>
            </a:r>
          </a:p>
          <a:p>
            <a:pPr marL="0" indent="0" algn="ctr">
              <a:buNone/>
            </a:pPr>
            <a:r>
              <a:rPr lang="en-US" sz="6600" i="1" dirty="0" err="1" smtClean="0"/>
              <a:t>Volvox</a:t>
            </a:r>
            <a:r>
              <a:rPr lang="en-US" sz="6600" i="1" dirty="0" smtClean="0"/>
              <a:t> </a:t>
            </a:r>
            <a:r>
              <a:rPr lang="en-US" sz="6600" i="1" dirty="0"/>
              <a:t>Worksheet</a:t>
            </a:r>
          </a:p>
          <a:p>
            <a:pPr marL="0" indent="0" algn="ctr">
              <a:buNone/>
            </a:pPr>
            <a:endParaRPr lang="en-US" sz="6600" i="1" dirty="0"/>
          </a:p>
          <a:p>
            <a:pPr marL="0" indent="0" algn="ctr">
              <a:buNone/>
            </a:pPr>
            <a:r>
              <a:rPr lang="en-US" sz="6600" i="1" dirty="0"/>
              <a:t>Questions and color </a:t>
            </a:r>
          </a:p>
          <a:p>
            <a:pPr marL="0" indent="0" algn="ctr">
              <a:buNone/>
            </a:pPr>
            <a:endParaRPr lang="en-US" sz="6600" dirty="0" smtClean="0"/>
          </a:p>
        </p:txBody>
      </p:sp>
    </p:spTree>
    <p:extLst>
      <p:ext uri="{BB962C8B-B14F-4D97-AF65-F5344CB8AC3E}">
        <p14:creationId xmlns:p14="http://schemas.microsoft.com/office/powerpoint/2010/main" val="238975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1"/>
            <a:ext cx="10515600" cy="1051559"/>
          </a:xfrm>
        </p:spPr>
        <p:txBody>
          <a:bodyPr/>
          <a:lstStyle/>
          <a:p>
            <a:pPr algn="ctr"/>
            <a:r>
              <a:rPr lang="en-US" dirty="0" smtClean="0"/>
              <a:t>Science Thoughts 2/22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432560"/>
            <a:ext cx="11734800" cy="53035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 smtClean="0"/>
              <a:t>What are the four </a:t>
            </a:r>
            <a:r>
              <a:rPr lang="en-US" sz="7200" dirty="0" err="1" smtClean="0"/>
              <a:t>protists</a:t>
            </a:r>
            <a:r>
              <a:rPr lang="en-US" sz="7200" dirty="0" smtClean="0"/>
              <a:t> that we are studying?</a:t>
            </a:r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Amoeba		Euglena</a:t>
            </a:r>
          </a:p>
          <a:p>
            <a:pPr marL="0" indent="0" algn="ctr">
              <a:buNone/>
            </a:pPr>
            <a:r>
              <a:rPr lang="en-US" sz="7200" dirty="0" err="1" smtClean="0">
                <a:solidFill>
                  <a:srgbClr val="FF0000"/>
                </a:solidFill>
              </a:rPr>
              <a:t>Volvox</a:t>
            </a:r>
            <a:r>
              <a:rPr lang="en-US" sz="7200" dirty="0">
                <a:solidFill>
                  <a:srgbClr val="FF0000"/>
                </a:solidFill>
              </a:rPr>
              <a:t>	</a:t>
            </a:r>
            <a:r>
              <a:rPr lang="en-US" sz="7200" dirty="0" smtClean="0">
                <a:solidFill>
                  <a:srgbClr val="FF0000"/>
                </a:solidFill>
              </a:rPr>
              <a:t>		Paramecium</a:t>
            </a:r>
          </a:p>
          <a:p>
            <a:pPr marL="0" indent="0" algn="ctr">
              <a:buNone/>
            </a:pP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788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Wednesday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53035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600" i="1" dirty="0" smtClean="0"/>
              <a:t>Questions </a:t>
            </a:r>
            <a:r>
              <a:rPr lang="en-US" sz="6600" i="1" dirty="0"/>
              <a:t>and </a:t>
            </a:r>
            <a:r>
              <a:rPr lang="en-US" sz="6600" i="1" dirty="0" smtClean="0"/>
              <a:t>color</a:t>
            </a:r>
          </a:p>
          <a:p>
            <a:pPr algn="ctr"/>
            <a:r>
              <a:rPr lang="en-US" sz="6600" i="1" dirty="0"/>
              <a:t>Paramecium worksheet</a:t>
            </a:r>
          </a:p>
          <a:p>
            <a:pPr algn="ctr"/>
            <a:r>
              <a:rPr lang="en-US" sz="6600" i="1" dirty="0" err="1"/>
              <a:t>Volvox</a:t>
            </a:r>
            <a:r>
              <a:rPr lang="en-US" sz="6600" i="1" dirty="0"/>
              <a:t> Worksheet</a:t>
            </a:r>
          </a:p>
          <a:p>
            <a:pPr marL="0" indent="0" algn="ctr">
              <a:buNone/>
            </a:pPr>
            <a:r>
              <a:rPr lang="en-US" sz="6600" i="1" dirty="0" smtClean="0"/>
              <a:t> </a:t>
            </a:r>
            <a:endParaRPr lang="en-US" sz="6600" i="1" dirty="0"/>
          </a:p>
          <a:p>
            <a:pPr marL="0" indent="0" algn="ctr">
              <a:buNone/>
            </a:pPr>
            <a:r>
              <a:rPr lang="en-US" sz="6600" dirty="0" err="1" smtClean="0"/>
              <a:t>Protist</a:t>
            </a:r>
            <a:r>
              <a:rPr lang="en-US" sz="6600" dirty="0"/>
              <a:t> </a:t>
            </a:r>
            <a:r>
              <a:rPr lang="en-US" sz="6600" dirty="0" smtClean="0"/>
              <a:t>Discovery Ed</a:t>
            </a:r>
          </a:p>
          <a:p>
            <a:pPr marL="0" indent="0" algn="ctr">
              <a:buNone/>
            </a:pPr>
            <a:r>
              <a:rPr lang="en-US" sz="6600" dirty="0" smtClean="0"/>
              <a:t>4 </a:t>
            </a:r>
            <a:r>
              <a:rPr lang="en-US" sz="6600" dirty="0" err="1" smtClean="0"/>
              <a:t>protists</a:t>
            </a:r>
            <a:r>
              <a:rPr lang="en-US" sz="6600" dirty="0" smtClean="0"/>
              <a:t> on microscopes</a:t>
            </a:r>
          </a:p>
          <a:p>
            <a:pPr marL="0" indent="0" algn="ctr">
              <a:buNone/>
            </a:pPr>
            <a:endParaRPr lang="en-US" sz="6600" dirty="0" smtClean="0"/>
          </a:p>
        </p:txBody>
      </p:sp>
    </p:spTree>
    <p:extLst>
      <p:ext uri="{BB962C8B-B14F-4D97-AF65-F5344CB8AC3E}">
        <p14:creationId xmlns:p14="http://schemas.microsoft.com/office/powerpoint/2010/main" val="314964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Thoughts 2/23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432560"/>
            <a:ext cx="11734800" cy="53035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 smtClean="0"/>
              <a:t>What are the three ways that </a:t>
            </a:r>
            <a:r>
              <a:rPr lang="en-US" sz="7200" dirty="0" err="1" smtClean="0"/>
              <a:t>protists</a:t>
            </a:r>
            <a:r>
              <a:rPr lang="en-US" sz="7200" dirty="0" smtClean="0"/>
              <a:t> move?</a:t>
            </a:r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Pseudopod</a:t>
            </a:r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Flagellum</a:t>
            </a:r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Cilia</a:t>
            </a:r>
          </a:p>
          <a:p>
            <a:pPr marL="0" indent="0" algn="ctr">
              <a:buNone/>
            </a:pP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37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Thursday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294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err="1" smtClean="0"/>
              <a:t>Webquest</a:t>
            </a:r>
            <a:r>
              <a:rPr lang="en-US" sz="6600" dirty="0" smtClean="0"/>
              <a:t> and view prepared</a:t>
            </a:r>
          </a:p>
          <a:p>
            <a:pPr marL="0" indent="0" algn="ctr">
              <a:buNone/>
            </a:pPr>
            <a:r>
              <a:rPr lang="en-US" sz="6600" b="1" i="1" dirty="0" err="1">
                <a:solidFill>
                  <a:srgbClr val="FF0000"/>
                </a:solidFill>
              </a:rPr>
              <a:t>Protist</a:t>
            </a:r>
            <a:r>
              <a:rPr lang="en-US" sz="6600" b="1" i="1" dirty="0">
                <a:solidFill>
                  <a:srgbClr val="FF0000"/>
                </a:solidFill>
              </a:rPr>
              <a:t> Quiz</a:t>
            </a:r>
          </a:p>
          <a:p>
            <a:pPr marL="0" indent="0" algn="ctr">
              <a:buNone/>
            </a:pPr>
            <a:endParaRPr lang="en-US" sz="6600" dirty="0" smtClean="0"/>
          </a:p>
        </p:txBody>
      </p:sp>
    </p:spTree>
    <p:extLst>
      <p:ext uri="{BB962C8B-B14F-4D97-AF65-F5344CB8AC3E}">
        <p14:creationId xmlns:p14="http://schemas.microsoft.com/office/powerpoint/2010/main" val="366007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Science Thoughts 2/20</vt:lpstr>
      <vt:lpstr>KINGDOMS</vt:lpstr>
      <vt:lpstr>Monday in class</vt:lpstr>
      <vt:lpstr>Science Thoughts 2/21</vt:lpstr>
      <vt:lpstr>Tuesday in class https://www.brainpop.com/science/diversityoflife/protozoa/ (3:02)</vt:lpstr>
      <vt:lpstr>Science Thoughts 2/22</vt:lpstr>
      <vt:lpstr>Wednesday in class</vt:lpstr>
      <vt:lpstr>Science Thoughts 2/23</vt:lpstr>
      <vt:lpstr>Thursday in class</vt:lpstr>
      <vt:lpstr>Science Thoughts 2/24</vt:lpstr>
      <vt:lpstr>Friday in class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Thoughts 2/20</dc:title>
  <dc:creator>Karin Kuropas</dc:creator>
  <cp:lastModifiedBy>Karin Kuropas</cp:lastModifiedBy>
  <cp:revision>1</cp:revision>
  <dcterms:created xsi:type="dcterms:W3CDTF">2017-02-27T17:40:00Z</dcterms:created>
  <dcterms:modified xsi:type="dcterms:W3CDTF">2017-02-27T17:40:35Z</dcterms:modified>
</cp:coreProperties>
</file>