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F3E0D-A671-4526-AD1C-02CDD668C4BE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E653BB-D5A7-42C4-B535-36BB0870B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50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01A1580-F935-4A58-ACEF-A9597D172DA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FC3CAD6-9B91-478E-B951-6CECF8A4D7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Protist</a:t>
            </a:r>
            <a:r>
              <a:rPr lang="en-US" dirty="0" smtClean="0"/>
              <a:t> Foldable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Amoeba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Reproduces through binary fission</a:t>
            </a:r>
          </a:p>
          <a:p>
            <a:pPr lvl="1"/>
            <a:r>
              <a:rPr lang="en-US" dirty="0" smtClean="0"/>
              <a:t>They split in half – creates an exact copy of itself.</a:t>
            </a:r>
          </a:p>
          <a:p>
            <a:r>
              <a:rPr lang="en-US" dirty="0" smtClean="0"/>
              <a:t>Moves by stretching its cytoplasm into finger like extensions.</a:t>
            </a:r>
          </a:p>
          <a:p>
            <a:pPr lvl="1"/>
            <a:r>
              <a:rPr lang="en-US" dirty="0" smtClean="0"/>
              <a:t>Called </a:t>
            </a:r>
            <a:r>
              <a:rPr lang="en-US" dirty="0" err="1" smtClean="0"/>
              <a:t>pseudopods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Cell membrane is very flexible allowing the amoeba to change shapes easily </a:t>
            </a:r>
          </a:p>
          <a:p>
            <a:r>
              <a:rPr lang="en-US" dirty="0" smtClean="0"/>
              <a:t>Eats by “catching” or “trapping” its food by surrounding it with </a:t>
            </a:r>
            <a:r>
              <a:rPr lang="en-US" dirty="0" err="1" smtClean="0"/>
              <a:t>pseudopods</a:t>
            </a:r>
            <a:endParaRPr lang="en-US" dirty="0" smtClean="0"/>
          </a:p>
          <a:p>
            <a:pPr lvl="1"/>
            <a:r>
              <a:rPr lang="en-US" dirty="0" smtClean="0"/>
              <a:t>Eats algae, bacteria, plant cells, microscopic </a:t>
            </a:r>
            <a:r>
              <a:rPr lang="en-US" dirty="0" err="1" smtClean="0"/>
              <a:t>protoza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Paramecium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Paramecium are able to move because it is covered with tiny hair like structures called cilia </a:t>
            </a:r>
          </a:p>
          <a:p>
            <a:r>
              <a:rPr lang="en-US" dirty="0" smtClean="0"/>
              <a:t>Cilia also help the paramecium catch its food and direct it into its tiny mouth like opening called the oral groove</a:t>
            </a:r>
          </a:p>
          <a:p>
            <a:pPr lvl="1"/>
            <a:r>
              <a:rPr lang="en-US" dirty="0" smtClean="0"/>
              <a:t>Eats tiny </a:t>
            </a:r>
            <a:r>
              <a:rPr lang="en-US" dirty="0" err="1" smtClean="0"/>
              <a:t>algea</a:t>
            </a:r>
            <a:r>
              <a:rPr lang="en-US" dirty="0" smtClean="0"/>
              <a:t>, plants</a:t>
            </a:r>
          </a:p>
          <a:p>
            <a:pPr lvl="1"/>
            <a:r>
              <a:rPr lang="en-US" dirty="0" smtClean="0"/>
              <a:t>Anal pore gets rid of waste</a:t>
            </a:r>
          </a:p>
          <a:p>
            <a:r>
              <a:rPr lang="en-US" dirty="0" smtClean="0"/>
              <a:t>Has two nuclei – one big and one small</a:t>
            </a:r>
          </a:p>
          <a:p>
            <a:pPr lvl="1"/>
            <a:r>
              <a:rPr lang="en-US" dirty="0" smtClean="0"/>
              <a:t>Big nuclei operates as the director of the cell</a:t>
            </a:r>
          </a:p>
          <a:p>
            <a:pPr lvl="1"/>
            <a:r>
              <a:rPr lang="en-US" dirty="0" smtClean="0"/>
              <a:t>Small nuclei is used only for reproduction</a:t>
            </a:r>
          </a:p>
          <a:p>
            <a:r>
              <a:rPr lang="en-US" dirty="0" smtClean="0"/>
              <a:t>Reproduces with binary fission</a:t>
            </a:r>
          </a:p>
          <a:p>
            <a:pPr lvl="1"/>
            <a:r>
              <a:rPr lang="en-US" dirty="0" smtClean="0"/>
              <a:t>Splits in half – creates an exact copy of itself.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Euglena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Has characteristics that are both plant like and animal like. </a:t>
            </a:r>
          </a:p>
          <a:p>
            <a:r>
              <a:rPr lang="en-US" dirty="0" smtClean="0"/>
              <a:t>Euglena does not have a cell wall, like all other plant cells. </a:t>
            </a:r>
          </a:p>
          <a:p>
            <a:r>
              <a:rPr lang="en-US" dirty="0" smtClean="0"/>
              <a:t>Euglena does have chloroplast which allows the </a:t>
            </a:r>
            <a:r>
              <a:rPr lang="en-US" dirty="0" err="1" smtClean="0"/>
              <a:t>protist</a:t>
            </a:r>
            <a:r>
              <a:rPr lang="en-US" dirty="0" smtClean="0"/>
              <a:t> to carry out photosynthesis </a:t>
            </a:r>
          </a:p>
          <a:p>
            <a:pPr lvl="1"/>
            <a:r>
              <a:rPr lang="en-US" dirty="0" smtClean="0"/>
              <a:t>If there is no light the euglena can also catch food using its flagellum</a:t>
            </a:r>
          </a:p>
          <a:p>
            <a:r>
              <a:rPr lang="en-US" dirty="0" smtClean="0"/>
              <a:t>Euglena is able to move with the help of help of its flagellum</a:t>
            </a:r>
          </a:p>
          <a:p>
            <a:pPr lvl="1"/>
            <a:r>
              <a:rPr lang="en-US" dirty="0" smtClean="0"/>
              <a:t>A long whip like tail </a:t>
            </a:r>
          </a:p>
          <a:p>
            <a:r>
              <a:rPr lang="en-US" dirty="0" smtClean="0"/>
              <a:t>Has an eyespot, this allows the </a:t>
            </a:r>
            <a:r>
              <a:rPr lang="en-US" dirty="0" err="1" smtClean="0"/>
              <a:t>protist</a:t>
            </a:r>
            <a:r>
              <a:rPr lang="en-US" dirty="0" smtClean="0"/>
              <a:t> to detect light.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Volvox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Lives in spherical colonies – called “parents”</a:t>
            </a:r>
          </a:p>
          <a:p>
            <a:pPr lvl="1"/>
            <a:r>
              <a:rPr lang="en-US" dirty="0" smtClean="0"/>
              <a:t>Composed of thousands of cells – each are interconnect and arranged to form a hollow sphere. </a:t>
            </a:r>
          </a:p>
          <a:p>
            <a:pPr lvl="1"/>
            <a:r>
              <a:rPr lang="en-US" dirty="0" smtClean="0"/>
              <a:t>Each individual cell has a flagellum, which allows the entire colony move </a:t>
            </a:r>
          </a:p>
          <a:p>
            <a:r>
              <a:rPr lang="en-US" dirty="0" smtClean="0"/>
              <a:t>Eventually the “parent” burst and the daughter colonies spread out to form new colonies. </a:t>
            </a:r>
          </a:p>
          <a:p>
            <a:r>
              <a:rPr lang="en-US" dirty="0" smtClean="0"/>
              <a:t>Can absorb food through the surface or produce food through the process of photosynthesis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http://www.slideboom.com/presentations/522082/Amoeba,-Paramecium,-Euglena,-and-Volvox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</TotalTime>
  <Words>323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Book</vt:lpstr>
      <vt:lpstr>Wingdings 2</vt:lpstr>
      <vt:lpstr>Technic</vt:lpstr>
      <vt:lpstr>Protist Foldable Information</vt:lpstr>
      <vt:lpstr>Amoeba </vt:lpstr>
      <vt:lpstr>Paramecium </vt:lpstr>
      <vt:lpstr>Euglena </vt:lpstr>
      <vt:lpstr>Volvox</vt:lpstr>
      <vt:lpstr>More Information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Protist Foldable Information</dc:title>
  <dc:creator>kmorrison</dc:creator>
  <cp:lastModifiedBy>Karin Kuropas</cp:lastModifiedBy>
  <cp:revision>3</cp:revision>
  <dcterms:created xsi:type="dcterms:W3CDTF">2014-10-30T11:20:09Z</dcterms:created>
  <dcterms:modified xsi:type="dcterms:W3CDTF">2017-01-27T17:47:39Z</dcterms:modified>
</cp:coreProperties>
</file>