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1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1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5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7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0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CF42-1122-4233-9A28-7763C294225A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0B44-0019-4BEC-80E3-11D882A8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0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668"/>
            <a:ext cx="9144000" cy="1056067"/>
          </a:xfrm>
        </p:spPr>
        <p:txBody>
          <a:bodyPr>
            <a:normAutofit/>
          </a:bodyPr>
          <a:lstStyle/>
          <a:p>
            <a:r>
              <a:rPr lang="en-US" dirty="0" smtClean="0"/>
              <a:t>Lab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549" y="1378039"/>
            <a:ext cx="11204620" cy="522882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dirty="0" smtClean="0"/>
              <a:t>5 pts – title</a:t>
            </a:r>
          </a:p>
          <a:p>
            <a:pPr algn="l"/>
            <a:r>
              <a:rPr lang="en-US" sz="3200" dirty="0" smtClean="0"/>
              <a:t>5 pts – problem</a:t>
            </a:r>
          </a:p>
          <a:p>
            <a:pPr algn="l"/>
            <a:r>
              <a:rPr lang="en-US" sz="3200" dirty="0" smtClean="0"/>
              <a:t>5 pts – hypothesis</a:t>
            </a:r>
          </a:p>
          <a:p>
            <a:pPr algn="l"/>
            <a:r>
              <a:rPr lang="en-US" sz="3200" dirty="0" smtClean="0"/>
              <a:t>15 pts – data</a:t>
            </a:r>
          </a:p>
          <a:p>
            <a:pPr algn="l"/>
            <a:r>
              <a:rPr lang="en-US" sz="3200" dirty="0" smtClean="0"/>
              <a:t>20 pts – analysis</a:t>
            </a:r>
          </a:p>
          <a:p>
            <a:pPr algn="l"/>
            <a:r>
              <a:rPr lang="en-US" sz="3200" dirty="0" smtClean="0"/>
              <a:t>50 pts – conclusion</a:t>
            </a:r>
          </a:p>
          <a:p>
            <a:pPr algn="l"/>
            <a:r>
              <a:rPr lang="en-US" sz="3200" dirty="0"/>
              <a:t>	</a:t>
            </a:r>
            <a:r>
              <a:rPr lang="en-US" sz="3200" dirty="0" smtClean="0"/>
              <a:t>10 – restate what looking for (problem)</a:t>
            </a:r>
          </a:p>
          <a:p>
            <a:pPr algn="l"/>
            <a:r>
              <a:rPr lang="en-US" sz="3200" dirty="0"/>
              <a:t>	</a:t>
            </a:r>
            <a:r>
              <a:rPr lang="en-US" sz="3200" dirty="0" smtClean="0"/>
              <a:t>10 – explain how looked for (procedure) – with variables</a:t>
            </a:r>
          </a:p>
          <a:p>
            <a:pPr algn="l"/>
            <a:r>
              <a:rPr lang="en-US" sz="3200" dirty="0"/>
              <a:t>	</a:t>
            </a:r>
            <a:r>
              <a:rPr lang="en-US" sz="3200" dirty="0" smtClean="0"/>
              <a:t>10 – describe results (data) – with possible errors</a:t>
            </a:r>
          </a:p>
          <a:p>
            <a:pPr algn="l"/>
            <a:r>
              <a:rPr lang="en-US" sz="3200" dirty="0"/>
              <a:t>	</a:t>
            </a:r>
            <a:r>
              <a:rPr lang="en-US" sz="3200" dirty="0" smtClean="0"/>
              <a:t>20 – WHY did you get those results – show what you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7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17"/>
            <a:ext cx="10515600" cy="93016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Human Body Lab - Redo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5" y="1450428"/>
            <a:ext cx="11603421" cy="5297213"/>
          </a:xfrm>
        </p:spPr>
        <p:txBody>
          <a:bodyPr>
            <a:normAutofit fontScale="92500"/>
          </a:bodyPr>
          <a:lstStyle/>
          <a:p>
            <a:r>
              <a:rPr lang="en-US" sz="5400" dirty="0" smtClean="0"/>
              <a:t>Get Multiple Choice Paper signed by parent</a:t>
            </a:r>
          </a:p>
          <a:p>
            <a:pPr lvl="1"/>
            <a:r>
              <a:rPr lang="en-US" sz="5400" dirty="0"/>
              <a:t>Complete ONE lab correctly</a:t>
            </a:r>
          </a:p>
          <a:p>
            <a:pPr lvl="1"/>
            <a:r>
              <a:rPr lang="en-US" sz="5400" dirty="0"/>
              <a:t>Grade will be the AVERAGE of the HIGHEST TWO </a:t>
            </a:r>
            <a:r>
              <a:rPr lang="en-US" sz="5400" dirty="0" smtClean="0"/>
              <a:t>grades</a:t>
            </a:r>
          </a:p>
          <a:p>
            <a:r>
              <a:rPr lang="en-US" sz="5400" dirty="0" smtClean="0"/>
              <a:t>Don’t </a:t>
            </a:r>
            <a:r>
              <a:rPr lang="en-US" sz="5400" dirty="0"/>
              <a:t>get Paper signed by parent</a:t>
            </a:r>
          </a:p>
          <a:p>
            <a:pPr lvl="1"/>
            <a:r>
              <a:rPr lang="en-US" sz="5400" dirty="0" smtClean="0"/>
              <a:t>Average of the 4 grades will be entered as a major grade</a:t>
            </a:r>
          </a:p>
        </p:txBody>
      </p:sp>
    </p:spTree>
    <p:extLst>
      <p:ext uri="{BB962C8B-B14F-4D97-AF65-F5344CB8AC3E}">
        <p14:creationId xmlns:p14="http://schemas.microsoft.com/office/powerpoint/2010/main" val="6730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Lab Report</vt:lpstr>
      <vt:lpstr>Human Body Lab - Redo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Kuropas</dc:creator>
  <cp:lastModifiedBy>Karin Kuropas</cp:lastModifiedBy>
  <cp:revision>2</cp:revision>
  <dcterms:created xsi:type="dcterms:W3CDTF">2018-06-04T18:53:53Z</dcterms:created>
  <dcterms:modified xsi:type="dcterms:W3CDTF">2018-06-04T19:22:04Z</dcterms:modified>
</cp:coreProperties>
</file>