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9"/>
  </p:handoutMasterIdLst>
  <p:sldIdLst>
    <p:sldId id="288" r:id="rId2"/>
    <p:sldId id="277" r:id="rId3"/>
    <p:sldId id="278" r:id="rId4"/>
    <p:sldId id="279" r:id="rId5"/>
    <p:sldId id="290" r:id="rId6"/>
    <p:sldId id="291" r:id="rId7"/>
    <p:sldId id="28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69"/>
    <p:restoredTop sz="94643"/>
  </p:normalViewPr>
  <p:slideViewPr>
    <p:cSldViewPr snapToGrid="0" snapToObjects="1">
      <p:cViewPr varScale="1">
        <p:scale>
          <a:sx n="67" d="100"/>
          <a:sy n="67" d="100"/>
        </p:scale>
        <p:origin x="7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2506B-2C5A-4F8D-B9A0-BFF562D11739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EC4CB-1A5F-47B7-842C-42CBB3513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90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2B3E-B05E-6E43-A49F-9E0968365034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EC9-6528-0B46-9E55-3123FB42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9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2B3E-B05E-6E43-A49F-9E0968365034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EC9-6528-0B46-9E55-3123FB42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1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2B3E-B05E-6E43-A49F-9E0968365034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EC9-6528-0B46-9E55-3123FB42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5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2B3E-B05E-6E43-A49F-9E0968365034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EC9-6528-0B46-9E55-3123FB42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3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2B3E-B05E-6E43-A49F-9E0968365034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EC9-6528-0B46-9E55-3123FB42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32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2B3E-B05E-6E43-A49F-9E0968365034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EC9-6528-0B46-9E55-3123FB42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7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2B3E-B05E-6E43-A49F-9E0968365034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EC9-6528-0B46-9E55-3123FB42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8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2B3E-B05E-6E43-A49F-9E0968365034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EC9-6528-0B46-9E55-3123FB42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2B3E-B05E-6E43-A49F-9E0968365034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EC9-6528-0B46-9E55-3123FB42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3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2B3E-B05E-6E43-A49F-9E0968365034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EC9-6528-0B46-9E55-3123FB42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9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2B3E-B05E-6E43-A49F-9E0968365034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EC9-6528-0B46-9E55-3123FB42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2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B2B3E-B05E-6E43-A49F-9E0968365034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49EC9-6528-0B46-9E55-3123FB42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9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April 21-28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8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8281"/>
            <a:ext cx="10515600" cy="902043"/>
          </a:xfrm>
        </p:spPr>
        <p:txBody>
          <a:bodyPr/>
          <a:lstStyle/>
          <a:p>
            <a:pPr algn="ctr"/>
            <a:r>
              <a:rPr lang="en-US" dirty="0" smtClean="0"/>
              <a:t>Science Thoughts 4/20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864974"/>
            <a:ext cx="11734800" cy="58711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dirty="0" smtClean="0"/>
              <a:t>What is </a:t>
            </a:r>
            <a:r>
              <a:rPr lang="en-US" sz="7200" dirty="0" smtClean="0"/>
              <a:t>the WISER process?</a:t>
            </a:r>
            <a:endParaRPr lang="en-US" sz="7200" dirty="0" smtClean="0"/>
          </a:p>
          <a:p>
            <a:pPr marL="3657600" lvl="8" indent="0">
              <a:buNone/>
            </a:pPr>
            <a:r>
              <a:rPr lang="en-US" sz="6200" dirty="0" smtClean="0">
                <a:solidFill>
                  <a:srgbClr val="FF0000"/>
                </a:solidFill>
              </a:rPr>
              <a:t>W  WONDER</a:t>
            </a:r>
          </a:p>
          <a:p>
            <a:pPr marL="3657600" lvl="8" indent="0">
              <a:buNone/>
            </a:pPr>
            <a:r>
              <a:rPr lang="en-US" sz="6200" dirty="0" smtClean="0">
                <a:solidFill>
                  <a:srgbClr val="FF0000"/>
                </a:solidFill>
              </a:rPr>
              <a:t>I  	  INVESTIGATE</a:t>
            </a:r>
          </a:p>
          <a:p>
            <a:pPr marL="3657600" lvl="8" indent="0">
              <a:buNone/>
            </a:pPr>
            <a:r>
              <a:rPr lang="en-US" sz="6200" dirty="0" smtClean="0">
                <a:solidFill>
                  <a:srgbClr val="FF0000"/>
                </a:solidFill>
              </a:rPr>
              <a:t>S    SYNTHESIZE</a:t>
            </a:r>
          </a:p>
          <a:p>
            <a:pPr marL="3657600" lvl="8" indent="0">
              <a:buNone/>
            </a:pPr>
            <a:r>
              <a:rPr lang="en-US" sz="6200" dirty="0" smtClean="0">
                <a:solidFill>
                  <a:srgbClr val="FF0000"/>
                </a:solidFill>
              </a:rPr>
              <a:t>E    EXPRESS</a:t>
            </a:r>
          </a:p>
          <a:p>
            <a:pPr marL="3657600" lvl="8" indent="0">
              <a:buNone/>
            </a:pPr>
            <a:r>
              <a:rPr lang="en-US" sz="6200" dirty="0" smtClean="0">
                <a:solidFill>
                  <a:srgbClr val="FF0000"/>
                </a:solidFill>
              </a:rPr>
              <a:t>R    REFLECT</a:t>
            </a:r>
          </a:p>
        </p:txBody>
      </p:sp>
    </p:spTree>
    <p:extLst>
      <p:ext uri="{BB962C8B-B14F-4D97-AF65-F5344CB8AC3E}">
        <p14:creationId xmlns:p14="http://schemas.microsoft.com/office/powerpoint/2010/main" val="133956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Thursday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9859"/>
            <a:ext cx="10515600" cy="50885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600" i="1" dirty="0" smtClean="0"/>
              <a:t>Introduce WISER project</a:t>
            </a:r>
          </a:p>
          <a:p>
            <a:pPr marL="0" indent="0" algn="ctr">
              <a:buNone/>
            </a:pPr>
            <a:r>
              <a:rPr lang="en-US" sz="6600" i="1" dirty="0" smtClean="0"/>
              <a:t>(compare WISER to scientific method – give examples from project)</a:t>
            </a:r>
            <a:endParaRPr lang="en-US" sz="6600" i="1" dirty="0" smtClean="0"/>
          </a:p>
          <a:p>
            <a:pPr marL="0" indent="0" algn="ctr">
              <a:buNone/>
            </a:pPr>
            <a:r>
              <a:rPr lang="en-US" sz="6600" i="1" dirty="0" smtClean="0"/>
              <a:t>The </a:t>
            </a:r>
            <a:r>
              <a:rPr lang="en-US" sz="6600" i="1" dirty="0" smtClean="0"/>
              <a:t>Test Cross </a:t>
            </a:r>
          </a:p>
          <a:p>
            <a:pPr marL="0" indent="0" algn="ctr">
              <a:buNone/>
            </a:pPr>
            <a:r>
              <a:rPr lang="en-US" sz="6600" i="1" dirty="0" smtClean="0"/>
              <a:t>Pedigree Worksheet </a:t>
            </a:r>
          </a:p>
        </p:txBody>
      </p:sp>
    </p:spTree>
    <p:extLst>
      <p:ext uri="{BB962C8B-B14F-4D97-AF65-F5344CB8AC3E}">
        <p14:creationId xmlns:p14="http://schemas.microsoft.com/office/powerpoint/2010/main" val="198378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921"/>
            <a:ext cx="10515600" cy="1051559"/>
          </a:xfrm>
        </p:spPr>
        <p:txBody>
          <a:bodyPr/>
          <a:lstStyle/>
          <a:p>
            <a:pPr algn="ctr"/>
            <a:r>
              <a:rPr lang="en-US" dirty="0" smtClean="0"/>
              <a:t>Science Thoughts </a:t>
            </a:r>
            <a:r>
              <a:rPr lang="en-US" dirty="0" smtClean="0"/>
              <a:t>4/21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" y="1005840"/>
            <a:ext cx="11384280" cy="57302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/>
              <a:t>Why are males more likely to have X recessive genetic disorders?</a:t>
            </a:r>
          </a:p>
          <a:p>
            <a:pPr marL="0" indent="0" algn="ctr">
              <a:buNone/>
            </a:pPr>
            <a:endParaRPr lang="en-US" sz="6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Because they only have ONE X so no possible heterozygous with a dominant to hide and be a carrier.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61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0946"/>
          </a:xfrm>
        </p:spPr>
        <p:txBody>
          <a:bodyPr/>
          <a:lstStyle/>
          <a:p>
            <a:pPr algn="ctr"/>
            <a:r>
              <a:rPr lang="en-US" dirty="0" smtClean="0"/>
              <a:t>Friday </a:t>
            </a:r>
            <a:r>
              <a:rPr lang="en-US" dirty="0"/>
              <a:t>in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08" y="1690688"/>
            <a:ext cx="11714206" cy="47270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i="1" dirty="0"/>
              <a:t>Discovery </a:t>
            </a:r>
            <a:r>
              <a:rPr lang="en-US" sz="6000" i="1" dirty="0" smtClean="0"/>
              <a:t>Ed</a:t>
            </a:r>
          </a:p>
          <a:p>
            <a:pPr marL="0" indent="0" algn="ctr">
              <a:buNone/>
            </a:pPr>
            <a:r>
              <a:rPr lang="en-US" sz="6000" b="1" dirty="0"/>
              <a:t>Factors That Influence Human Growth and Development</a:t>
            </a:r>
            <a:endParaRPr lang="en-US" sz="6000" i="1" dirty="0"/>
          </a:p>
        </p:txBody>
      </p:sp>
    </p:spTree>
    <p:extLst>
      <p:ext uri="{BB962C8B-B14F-4D97-AF65-F5344CB8AC3E}">
        <p14:creationId xmlns:p14="http://schemas.microsoft.com/office/powerpoint/2010/main" val="63742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9027"/>
            <a:ext cx="10515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Ideas for genetic disorders: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1459" y="1073426"/>
            <a:ext cx="4360297" cy="5578833"/>
          </a:xfrm>
        </p:spPr>
        <p:txBody>
          <a:bodyPr>
            <a:noAutofit/>
          </a:bodyPr>
          <a:lstStyle/>
          <a:p>
            <a:r>
              <a:rPr lang="en-US" sz="3200" dirty="0"/>
              <a:t>Lupus</a:t>
            </a:r>
          </a:p>
          <a:p>
            <a:r>
              <a:rPr lang="en-US" sz="3200" dirty="0"/>
              <a:t>Muscular Dystrophy</a:t>
            </a:r>
          </a:p>
          <a:p>
            <a:r>
              <a:rPr lang="en-US" sz="3200" dirty="0"/>
              <a:t>Parkinson's Disease</a:t>
            </a:r>
          </a:p>
          <a:p>
            <a:r>
              <a:rPr lang="en-US" sz="3200" dirty="0"/>
              <a:t>Tourette Syndrome</a:t>
            </a:r>
          </a:p>
          <a:p>
            <a:r>
              <a:rPr lang="en-US" sz="3200" dirty="0"/>
              <a:t>Dementia</a:t>
            </a:r>
          </a:p>
          <a:p>
            <a:r>
              <a:rPr lang="en-US" sz="3200" dirty="0"/>
              <a:t>Alzheimer's</a:t>
            </a:r>
          </a:p>
          <a:p>
            <a:r>
              <a:rPr lang="en-US" sz="3200" dirty="0"/>
              <a:t>Asperger's</a:t>
            </a:r>
          </a:p>
          <a:p>
            <a:r>
              <a:rPr lang="en-US" sz="3200" dirty="0"/>
              <a:t>Personality disorders</a:t>
            </a:r>
          </a:p>
          <a:p>
            <a:r>
              <a:rPr lang="en-US" sz="3200" dirty="0"/>
              <a:t>Anxiety disorders</a:t>
            </a:r>
          </a:p>
          <a:p>
            <a:r>
              <a:rPr lang="en-US" sz="3200" dirty="0"/>
              <a:t>Mood </a:t>
            </a:r>
            <a:r>
              <a:rPr lang="en-US" sz="3200" dirty="0" smtClean="0"/>
              <a:t>disorders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042991" y="1212574"/>
            <a:ext cx="5310809" cy="5516217"/>
          </a:xfrm>
        </p:spPr>
        <p:txBody>
          <a:bodyPr>
            <a:normAutofit fontScale="77500" lnSpcReduction="20000"/>
          </a:bodyPr>
          <a:lstStyle/>
          <a:p>
            <a:r>
              <a:rPr lang="en-US" sz="4100" dirty="0"/>
              <a:t>Diabetes</a:t>
            </a:r>
          </a:p>
          <a:p>
            <a:r>
              <a:rPr lang="en-US" sz="4100" dirty="0"/>
              <a:t>Obesity</a:t>
            </a:r>
          </a:p>
          <a:p>
            <a:r>
              <a:rPr lang="en-US" sz="4100" dirty="0"/>
              <a:t>Cystic Fibrosis</a:t>
            </a:r>
          </a:p>
          <a:p>
            <a:r>
              <a:rPr lang="en-US" sz="4100" dirty="0"/>
              <a:t>Asthma</a:t>
            </a:r>
          </a:p>
          <a:p>
            <a:r>
              <a:rPr lang="en-US" sz="4100" dirty="0"/>
              <a:t>Stroke</a:t>
            </a:r>
          </a:p>
          <a:p>
            <a:r>
              <a:rPr lang="en-US" sz="4100" dirty="0"/>
              <a:t>Epilepsy</a:t>
            </a:r>
          </a:p>
          <a:p>
            <a:r>
              <a:rPr lang="en-US" sz="4100" dirty="0"/>
              <a:t>Addictive personality</a:t>
            </a:r>
          </a:p>
          <a:p>
            <a:r>
              <a:rPr lang="en-US" sz="4100" dirty="0"/>
              <a:t>Alopecia </a:t>
            </a:r>
            <a:r>
              <a:rPr lang="en-US" sz="4100" dirty="0" err="1"/>
              <a:t>Areata</a:t>
            </a:r>
            <a:endParaRPr lang="en-US" sz="4100" dirty="0"/>
          </a:p>
          <a:p>
            <a:r>
              <a:rPr lang="en-US" sz="4100" dirty="0"/>
              <a:t>Sickle Cell</a:t>
            </a:r>
          </a:p>
          <a:p>
            <a:r>
              <a:rPr lang="en-US" sz="4100" dirty="0"/>
              <a:t>Hemophilia</a:t>
            </a:r>
          </a:p>
          <a:p>
            <a:r>
              <a:rPr lang="en-US" sz="4100" dirty="0"/>
              <a:t>Spina bifida and progeria *</a:t>
            </a:r>
          </a:p>
          <a:p>
            <a:r>
              <a:rPr lang="en-US" dirty="0"/>
              <a:t>*(included in body system books)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50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Monday - Friday </a:t>
            </a:r>
            <a:r>
              <a:rPr lang="en-US" dirty="0" smtClean="0"/>
              <a:t>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51" y="1439333"/>
            <a:ext cx="11878340" cy="5418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Google classroom –</a:t>
            </a:r>
          </a:p>
          <a:p>
            <a:pPr marL="0" indent="0" algn="ctr">
              <a:buNone/>
            </a:pPr>
            <a:r>
              <a:rPr lang="en-US" sz="6600" dirty="0" smtClean="0"/>
              <a:t>1 – focus the essential question through WONDER</a:t>
            </a:r>
          </a:p>
          <a:p>
            <a:pPr marL="0" indent="0" algn="ctr">
              <a:buNone/>
            </a:pPr>
            <a:r>
              <a:rPr lang="en-US" sz="6600" dirty="0" smtClean="0"/>
              <a:t>2 – continue WONDER and move into INVESTIGATE with notes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84250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7801</TotalTime>
  <Words>157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April 21-28</vt:lpstr>
      <vt:lpstr>Science Thoughts 4/20</vt:lpstr>
      <vt:lpstr>Thursday in class</vt:lpstr>
      <vt:lpstr>Science Thoughts 4/21</vt:lpstr>
      <vt:lpstr>Friday in class</vt:lpstr>
      <vt:lpstr>Ideas for genetic disorders:</vt:lpstr>
      <vt:lpstr>Monday - Friday in class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kuropas</dc:creator>
  <cp:lastModifiedBy>Karin Kuropas</cp:lastModifiedBy>
  <cp:revision>70</cp:revision>
  <cp:lastPrinted>2017-03-22T16:14:19Z</cp:lastPrinted>
  <dcterms:created xsi:type="dcterms:W3CDTF">2017-03-05T03:46:11Z</dcterms:created>
  <dcterms:modified xsi:type="dcterms:W3CDTF">2017-04-21T19:15:51Z</dcterms:modified>
</cp:coreProperties>
</file>