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3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9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7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5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9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3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3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4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5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86CA-B4F8-4FB0-8104-743BB579268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26C2-8DCB-4B60-B33A-96BA187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3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March 6 - 10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1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Thursday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9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i="1" dirty="0" smtClean="0"/>
              <a:t>Determine </a:t>
            </a:r>
          </a:p>
          <a:p>
            <a:pPr marL="0" indent="0" algn="ctr">
              <a:buNone/>
            </a:pPr>
            <a:r>
              <a:rPr lang="en-US" sz="6600" i="1" dirty="0" smtClean="0"/>
              <a:t>asexual vs sexual </a:t>
            </a:r>
          </a:p>
          <a:p>
            <a:pPr marL="0" indent="0" algn="ctr">
              <a:buNone/>
            </a:pPr>
            <a:r>
              <a:rPr lang="en-US" sz="6600" i="1" dirty="0" smtClean="0"/>
              <a:t>reproduction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27853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3/10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are “traits”?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Different forms of a characteristic that is passed down through genes.</a:t>
            </a: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641"/>
            <a:ext cx="10515600" cy="1097279"/>
          </a:xfrm>
        </p:spPr>
        <p:txBody>
          <a:bodyPr/>
          <a:lstStyle/>
          <a:p>
            <a:pPr algn="ctr"/>
            <a:r>
              <a:rPr lang="en-US" dirty="0" smtClean="0"/>
              <a:t>Friday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080" y="1112520"/>
            <a:ext cx="10515600" cy="5745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Pop Quiz</a:t>
            </a:r>
          </a:p>
          <a:p>
            <a:pPr marL="0" indent="0" algn="ctr">
              <a:buNone/>
            </a:pPr>
            <a:r>
              <a:rPr lang="en-US" sz="6600" dirty="0" smtClean="0"/>
              <a:t>Notebook </a:t>
            </a:r>
            <a:r>
              <a:rPr lang="en-US" sz="6600" dirty="0" smtClean="0"/>
              <a:t>check</a:t>
            </a:r>
          </a:p>
          <a:p>
            <a:pPr marL="0" indent="0" algn="ctr">
              <a:buNone/>
            </a:pPr>
            <a:r>
              <a:rPr lang="en-US" sz="6600" dirty="0" smtClean="0"/>
              <a:t>Lab: </a:t>
            </a:r>
            <a:r>
              <a:rPr lang="en-US" sz="6600" dirty="0" smtClean="0"/>
              <a:t>traits data collection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634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3/6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How do unicellular organisms reproduce?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Asexual – binary fission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1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5219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i="1" dirty="0" smtClean="0"/>
          </a:p>
          <a:p>
            <a:pPr marL="0" indent="0" algn="ctr">
              <a:buNone/>
            </a:pPr>
            <a:r>
              <a:rPr lang="en-US" sz="6600" i="1" dirty="0" smtClean="0"/>
              <a:t>Pretest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Notes </a:t>
            </a:r>
            <a:r>
              <a:rPr lang="en-US" sz="6600" dirty="0"/>
              <a:t>– Mendel and reproduction</a:t>
            </a:r>
          </a:p>
          <a:p>
            <a:pPr marL="0" indent="0" algn="ctr">
              <a:buNone/>
            </a:pPr>
            <a:endParaRPr lang="en-US" sz="6600" i="1" dirty="0" smtClean="0"/>
          </a:p>
        </p:txBody>
      </p:sp>
    </p:spTree>
    <p:extLst>
      <p:ext uri="{BB962C8B-B14F-4D97-AF65-F5344CB8AC3E}">
        <p14:creationId xmlns:p14="http://schemas.microsoft.com/office/powerpoint/2010/main" val="31547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3/7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1005840"/>
            <a:ext cx="12085320" cy="57302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are the three types of asexual reproduction?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Binary Fission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Host cells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Budding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2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Tuesday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825624"/>
            <a:ext cx="11849100" cy="4529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Notes – Mendel and </a:t>
            </a:r>
            <a:r>
              <a:rPr lang="en-US" sz="6600" dirty="0" smtClean="0"/>
              <a:t>reproduction</a:t>
            </a:r>
          </a:p>
          <a:p>
            <a:pPr marL="0" indent="0" algn="ctr">
              <a:buNone/>
            </a:pPr>
            <a:r>
              <a:rPr lang="en-US" sz="6600" dirty="0"/>
              <a:t>Read: sexual vs asexual reproduction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368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3/8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did Mendel name his three generations?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P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F1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F2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Wednesday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336432"/>
            <a:ext cx="11521439" cy="5018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6600" dirty="0" smtClean="0"/>
              <a:t>Finish reading </a:t>
            </a:r>
          </a:p>
          <a:p>
            <a:pPr marL="0" indent="0" algn="ctr">
              <a:buNone/>
            </a:pPr>
            <a:r>
              <a:rPr lang="en-US" sz="6600" dirty="0" smtClean="0"/>
              <a:t>Sort organisms</a:t>
            </a:r>
          </a:p>
          <a:p>
            <a:pPr marL="0" indent="0" algn="ctr">
              <a:buNone/>
            </a:pPr>
            <a:r>
              <a:rPr lang="en-US" sz="6600" dirty="0" smtClean="0"/>
              <a:t>Gather data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945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182" y="1295400"/>
            <a:ext cx="11113476" cy="3346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Sexual/Asexual Reproduction Reading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passage and complete the following:</a:t>
            </a:r>
          </a:p>
          <a:p>
            <a:pPr lvl="1"/>
            <a:r>
              <a:rPr lang="en-US" dirty="0" smtClean="0"/>
              <a:t>Characteristics chart</a:t>
            </a:r>
          </a:p>
          <a:p>
            <a:pPr lvl="1"/>
            <a:r>
              <a:rPr lang="en-US" dirty="0" smtClean="0"/>
              <a:t>A 6 word summary at the end of the reading</a:t>
            </a:r>
          </a:p>
          <a:p>
            <a:pPr lvl="1"/>
            <a:r>
              <a:rPr lang="en-US" dirty="0" smtClean="0"/>
              <a:t>Complete the questions in notebook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organism pictures and cut out. Glue them into three categories: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05244" y="4830931"/>
          <a:ext cx="9495690" cy="15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230"/>
                <a:gridCol w="3165230"/>
                <a:gridCol w="3165230"/>
              </a:tblGrid>
              <a:tr h="777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Sexual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Asexual</a:t>
                      </a:r>
                      <a:endParaRPr lang="en-US" dirty="0"/>
                    </a:p>
                  </a:txBody>
                  <a:tcPr anchor="ctr"/>
                </a:tc>
              </a:tr>
              <a:tr h="777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pictures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pictures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pictures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3/9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is the advantage of sexual reproduction?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Greater diversity leads to better chance of species survival.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March 6 - 10</vt:lpstr>
      <vt:lpstr>Science Thoughts 3/6</vt:lpstr>
      <vt:lpstr>Monday in class</vt:lpstr>
      <vt:lpstr>Science Thoughts 3/7</vt:lpstr>
      <vt:lpstr>Tuesday in class</vt:lpstr>
      <vt:lpstr>Science Thoughts 3/8</vt:lpstr>
      <vt:lpstr>Wednesday in class</vt:lpstr>
      <vt:lpstr>Next Steps:</vt:lpstr>
      <vt:lpstr>Science Thoughts 3/9</vt:lpstr>
      <vt:lpstr>Thursday in class</vt:lpstr>
      <vt:lpstr>Science Thoughts 3/10</vt:lpstr>
      <vt:lpstr>Friday in class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6 - 10</dc:title>
  <dc:creator>Karin Kuropas</dc:creator>
  <cp:lastModifiedBy>Karin Kuropas</cp:lastModifiedBy>
  <cp:revision>1</cp:revision>
  <dcterms:created xsi:type="dcterms:W3CDTF">2017-03-10T21:11:59Z</dcterms:created>
  <dcterms:modified xsi:type="dcterms:W3CDTF">2017-03-10T21:12:21Z</dcterms:modified>
</cp:coreProperties>
</file>