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7"/>
  </p:handoutMasterIdLst>
  <p:sldIdLst>
    <p:sldId id="288" r:id="rId2"/>
    <p:sldId id="277" r:id="rId3"/>
    <p:sldId id="278" r:id="rId4"/>
    <p:sldId id="279" r:id="rId5"/>
    <p:sldId id="290" r:id="rId6"/>
    <p:sldId id="291" r:id="rId7"/>
    <p:sldId id="292" r:id="rId8"/>
    <p:sldId id="293" r:id="rId9"/>
    <p:sldId id="294" r:id="rId10"/>
    <p:sldId id="297" r:id="rId11"/>
    <p:sldId id="298" r:id="rId12"/>
    <p:sldId id="282" r:id="rId13"/>
    <p:sldId id="299" r:id="rId14"/>
    <p:sldId id="301" r:id="rId15"/>
    <p:sldId id="30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83" autoAdjust="0"/>
    <p:restoredTop sz="94643"/>
  </p:normalViewPr>
  <p:slideViewPr>
    <p:cSldViewPr snapToGrid="0" snapToObjects="1">
      <p:cViewPr varScale="1">
        <p:scale>
          <a:sx n="67" d="100"/>
          <a:sy n="67" d="100"/>
        </p:scale>
        <p:origin x="7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2506B-2C5A-4F8D-B9A0-BFF562D11739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EC4CB-1A5F-47B7-842C-42CBB3513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590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2B3E-B05E-6E43-A49F-9E096836503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EC9-6528-0B46-9E55-3123FB42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9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2B3E-B05E-6E43-A49F-9E096836503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EC9-6528-0B46-9E55-3123FB42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17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2B3E-B05E-6E43-A49F-9E096836503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EC9-6528-0B46-9E55-3123FB42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5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2B3E-B05E-6E43-A49F-9E096836503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EC9-6528-0B46-9E55-3123FB42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31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2B3E-B05E-6E43-A49F-9E096836503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EC9-6528-0B46-9E55-3123FB42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32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2B3E-B05E-6E43-A49F-9E096836503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EC9-6528-0B46-9E55-3123FB42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7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2B3E-B05E-6E43-A49F-9E096836503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EC9-6528-0B46-9E55-3123FB42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84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2B3E-B05E-6E43-A49F-9E096836503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EC9-6528-0B46-9E55-3123FB42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2B3E-B05E-6E43-A49F-9E096836503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EC9-6528-0B46-9E55-3123FB42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3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2B3E-B05E-6E43-A49F-9E096836503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EC9-6528-0B46-9E55-3123FB42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9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2B3E-B05E-6E43-A49F-9E096836503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EC9-6528-0B46-9E55-3123FB42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2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B2B3E-B05E-6E43-A49F-9E096836503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49EC9-6528-0B46-9E55-3123FB42C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9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health/bodysystems/urinarysyste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inpop.com/health/bodysystems/homeostasis/" TargetMode="External"/><Relationship Id="rId2" Type="http://schemas.openxmlformats.org/officeDocument/2006/relationships/hyperlink" Target="https://www.brainpop.com/health/bodysystems/humanbod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rainpop.com/science/cellularlifeandgenetics/stemcells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health/bodysystems/reproductivesyste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health/bodysystems/circulatorysyste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inpop.com/health/bodysystems/circulatorysystem/" TargetMode="External"/><Relationship Id="rId2" Type="http://schemas.openxmlformats.org/officeDocument/2006/relationships/hyperlink" Target="https://www.youtube.com/watch?v=RPdGQ-A_yM4&amp;feature=youtu.b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health/bodysystems/digestivesyste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May 1 - </a:t>
            </a:r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48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1921"/>
            <a:ext cx="10515600" cy="1051559"/>
          </a:xfrm>
        </p:spPr>
        <p:txBody>
          <a:bodyPr/>
          <a:lstStyle/>
          <a:p>
            <a:pPr algn="ctr"/>
            <a:r>
              <a:rPr lang="en-US" dirty="0" smtClean="0"/>
              <a:t>Science Thoughts 5/5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" y="1005840"/>
            <a:ext cx="11384280" cy="573023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/>
              <a:t>What is the difference between mechanical and chemical digestion?</a:t>
            </a:r>
          </a:p>
          <a:p>
            <a:pPr marL="0" indent="0" algn="ctr">
              <a:buNone/>
            </a:pPr>
            <a:endParaRPr lang="en-US" sz="6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Mechanical – movement (teeth)</a:t>
            </a: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Chemical – add substance (saliva)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6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0946"/>
          </a:xfrm>
        </p:spPr>
        <p:txBody>
          <a:bodyPr/>
          <a:lstStyle/>
          <a:p>
            <a:pPr algn="ctr"/>
            <a:r>
              <a:rPr lang="en-US" dirty="0" smtClean="0"/>
              <a:t>Friday </a:t>
            </a:r>
            <a:r>
              <a:rPr lang="en-US" dirty="0"/>
              <a:t>in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0688"/>
            <a:ext cx="12072938" cy="47270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i="1" dirty="0" smtClean="0"/>
              <a:t>Excretory System:</a:t>
            </a:r>
          </a:p>
          <a:p>
            <a:pPr marL="0" indent="0" algn="ctr">
              <a:buNone/>
            </a:pPr>
            <a:r>
              <a:rPr lang="en-US" sz="8000" i="1" dirty="0" smtClean="0"/>
              <a:t>Reading and </a:t>
            </a:r>
            <a:r>
              <a:rPr lang="en-US" sz="8000" i="1" dirty="0" smtClean="0"/>
              <a:t>Notes</a:t>
            </a:r>
          </a:p>
          <a:p>
            <a:pPr marL="0" indent="0" algn="ctr">
              <a:buNone/>
            </a:pPr>
            <a:r>
              <a:rPr lang="en-US" i="1" dirty="0" smtClean="0">
                <a:hlinkClick r:id="rId2"/>
              </a:rPr>
              <a:t>https</a:t>
            </a:r>
            <a:r>
              <a:rPr lang="en-US" i="1" dirty="0">
                <a:hlinkClick r:id="rId2"/>
              </a:rPr>
              <a:t>://www.brainpop.com/health/bodysystems/urinarysystem</a:t>
            </a:r>
            <a:r>
              <a:rPr lang="en-US" i="1" dirty="0" smtClean="0">
                <a:hlinkClick r:id="rId2"/>
              </a:rPr>
              <a:t>/</a:t>
            </a:r>
            <a:endParaRPr lang="en-US" i="1" dirty="0" smtClean="0"/>
          </a:p>
          <a:p>
            <a:pPr marL="0" indent="0" algn="ctr">
              <a:buNone/>
            </a:pP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156371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875"/>
            <a:ext cx="10515600" cy="842963"/>
          </a:xfrm>
        </p:spPr>
        <p:txBody>
          <a:bodyPr/>
          <a:lstStyle/>
          <a:p>
            <a:pPr algn="ctr"/>
            <a:r>
              <a:rPr lang="en-US" dirty="0" smtClean="0"/>
              <a:t>NEXT WEEK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51" y="1157288"/>
            <a:ext cx="11878340" cy="570071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6600" b="1" dirty="0" smtClean="0">
                <a:solidFill>
                  <a:srgbClr val="FF0000"/>
                </a:solidFill>
              </a:rPr>
              <a:t>Monday</a:t>
            </a:r>
            <a:r>
              <a:rPr lang="en-US" sz="6600" b="1" dirty="0" smtClean="0"/>
              <a:t> </a:t>
            </a:r>
          </a:p>
          <a:p>
            <a:pPr marL="0" indent="0" algn="ctr">
              <a:buNone/>
            </a:pPr>
            <a:r>
              <a:rPr lang="en-US" sz="6600" dirty="0" smtClean="0"/>
              <a:t>Body Systems Quiz</a:t>
            </a:r>
          </a:p>
          <a:p>
            <a:pPr marL="0" indent="0" algn="ctr">
              <a:buNone/>
            </a:pPr>
            <a:r>
              <a:rPr lang="en-US" sz="6600" dirty="0" smtClean="0"/>
              <a:t>Google Classroom - cloning</a:t>
            </a:r>
            <a:endParaRPr lang="en-US" sz="6600" dirty="0"/>
          </a:p>
          <a:p>
            <a:pPr marL="0" indent="0" algn="ctr">
              <a:buNone/>
            </a:pPr>
            <a:r>
              <a:rPr lang="en-US" sz="6600" dirty="0" smtClean="0"/>
              <a:t> </a:t>
            </a:r>
            <a:r>
              <a:rPr lang="en-US" sz="6600" b="1" dirty="0" smtClean="0">
                <a:solidFill>
                  <a:srgbClr val="FF0000"/>
                </a:solidFill>
              </a:rPr>
              <a:t>Tuesday – Wednesday</a:t>
            </a:r>
          </a:p>
          <a:p>
            <a:pPr marL="0" indent="0" algn="ctr">
              <a:buNone/>
            </a:pPr>
            <a:r>
              <a:rPr lang="en-US" sz="6600" b="1" dirty="0" smtClean="0"/>
              <a:t> </a:t>
            </a:r>
            <a:r>
              <a:rPr lang="en-US" sz="6600" dirty="0" smtClean="0"/>
              <a:t>Cloning Endangered Animals</a:t>
            </a:r>
            <a:endParaRPr lang="en-US" sz="6600" dirty="0" smtClean="0"/>
          </a:p>
          <a:p>
            <a:pPr marL="0" indent="0" algn="ctr">
              <a:buNone/>
            </a:pPr>
            <a:r>
              <a:rPr lang="en-US" sz="6600" b="1" dirty="0" smtClean="0">
                <a:solidFill>
                  <a:srgbClr val="FF0000"/>
                </a:solidFill>
              </a:rPr>
              <a:t>Thursday – </a:t>
            </a:r>
            <a:r>
              <a:rPr lang="en-US" sz="6600" b="1" dirty="0" smtClean="0">
                <a:solidFill>
                  <a:srgbClr val="FF0000"/>
                </a:solidFill>
              </a:rPr>
              <a:t>Friday</a:t>
            </a:r>
            <a:endParaRPr lang="en-US" sz="66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600" dirty="0" smtClean="0"/>
              <a:t>Synthesis for project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84250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Monday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9" y="1825625"/>
            <a:ext cx="1174432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Monday </a:t>
            </a:r>
            <a:r>
              <a:rPr lang="en-US" sz="4400" dirty="0" smtClean="0"/>
              <a:t>Review Excretory Work</a:t>
            </a:r>
          </a:p>
          <a:p>
            <a:pPr marL="0" indent="0" algn="ctr">
              <a:buNone/>
            </a:pPr>
            <a:r>
              <a:rPr lang="en-US" i="1" dirty="0" smtClean="0">
                <a:hlinkClick r:id="rId2"/>
              </a:rPr>
              <a:t>https</a:t>
            </a:r>
            <a:r>
              <a:rPr lang="en-US" i="1" dirty="0">
                <a:hlinkClick r:id="rId2"/>
              </a:rPr>
              <a:t>://www.brainpop.com/health/bodysystems/humanbody/</a:t>
            </a:r>
            <a:r>
              <a:rPr lang="en-US" i="1" dirty="0"/>
              <a:t> (2:52)</a:t>
            </a:r>
          </a:p>
          <a:p>
            <a:pPr marL="0" indent="0" algn="ctr">
              <a:buNone/>
            </a:pPr>
            <a:r>
              <a:rPr lang="en-US" i="1" dirty="0">
                <a:hlinkClick r:id="rId3"/>
              </a:rPr>
              <a:t>https://www.brainpop.com/health/bodysystems/homeostasis/</a:t>
            </a:r>
            <a:r>
              <a:rPr lang="en-US" i="1" dirty="0"/>
              <a:t> (3:05)</a:t>
            </a:r>
          </a:p>
          <a:p>
            <a:pPr marL="0" indent="0" algn="ctr">
              <a:buNone/>
            </a:pPr>
            <a:r>
              <a:rPr lang="en-US" i="1" dirty="0">
                <a:hlinkClick r:id="rId4"/>
              </a:rPr>
              <a:t>https://</a:t>
            </a:r>
            <a:r>
              <a:rPr lang="en-US" i="1" dirty="0" smtClean="0">
                <a:hlinkClick r:id="rId4"/>
              </a:rPr>
              <a:t>www.brainpop.com/science/cellularlifeandgenetics/stemcells</a:t>
            </a:r>
            <a:r>
              <a:rPr lang="en-US" i="1" dirty="0">
                <a:hlinkClick r:id="rId4"/>
              </a:rPr>
              <a:t>/</a:t>
            </a:r>
            <a:r>
              <a:rPr lang="en-US" i="1" dirty="0"/>
              <a:t> (4:41</a:t>
            </a:r>
            <a:r>
              <a:rPr lang="en-US" i="1" dirty="0" smtClean="0"/>
              <a:t>)</a:t>
            </a:r>
          </a:p>
          <a:p>
            <a:pPr marL="0" indent="0" algn="ctr">
              <a:buNone/>
            </a:pPr>
            <a:r>
              <a:rPr lang="en-US" sz="4400" i="1" dirty="0" smtClean="0"/>
              <a:t>Discovery Ed Quiz – Body Systems</a:t>
            </a:r>
          </a:p>
          <a:p>
            <a:pPr marL="0" indent="0" algn="ctr">
              <a:buNone/>
            </a:pPr>
            <a:r>
              <a:rPr lang="en-US" sz="4400" i="1" dirty="0" smtClean="0"/>
              <a:t>Google Classroom – cloning</a:t>
            </a:r>
          </a:p>
          <a:p>
            <a:pPr marL="0" indent="0" algn="ctr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7079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Tuesday - 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Google Classroom – </a:t>
            </a:r>
          </a:p>
          <a:p>
            <a:pPr marL="0" indent="0" algn="ctr">
              <a:buNone/>
            </a:pPr>
            <a:r>
              <a:rPr lang="en-US" sz="6000" dirty="0" smtClean="0"/>
              <a:t>discussion with Mrs. Warren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239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Thursday - 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37" y="1557338"/>
            <a:ext cx="11858625" cy="51434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/>
              <a:t>Synthesize</a:t>
            </a:r>
          </a:p>
          <a:p>
            <a:pPr lvl="1" algn="ctr"/>
            <a:r>
              <a:rPr lang="en-US" sz="4400" dirty="0" smtClean="0"/>
              <a:t>Decide if </a:t>
            </a:r>
            <a:r>
              <a:rPr lang="en-US" sz="4400" dirty="0" smtClean="0">
                <a:solidFill>
                  <a:srgbClr val="FF0000"/>
                </a:solidFill>
              </a:rPr>
              <a:t>group/individual</a:t>
            </a:r>
            <a:r>
              <a:rPr lang="en-US" sz="4400" dirty="0" smtClean="0"/>
              <a:t> work for final project</a:t>
            </a:r>
          </a:p>
          <a:p>
            <a:pPr lvl="1" algn="ctr"/>
            <a:r>
              <a:rPr lang="en-US" sz="4400" dirty="0" smtClean="0"/>
              <a:t>Decide </a:t>
            </a:r>
            <a:r>
              <a:rPr lang="en-US" sz="4400" dirty="0" smtClean="0">
                <a:solidFill>
                  <a:srgbClr val="FF0000"/>
                </a:solidFill>
              </a:rPr>
              <a:t>THREE</a:t>
            </a:r>
            <a:r>
              <a:rPr lang="en-US" sz="4400" dirty="0" smtClean="0"/>
              <a:t> main topics </a:t>
            </a:r>
          </a:p>
          <a:p>
            <a:pPr lvl="1" algn="ctr"/>
            <a:r>
              <a:rPr lang="en-US" sz="4400" dirty="0" smtClean="0"/>
              <a:t>Decide </a:t>
            </a:r>
            <a:r>
              <a:rPr lang="en-US" sz="4400" dirty="0" smtClean="0">
                <a:solidFill>
                  <a:srgbClr val="FF0000"/>
                </a:solidFill>
              </a:rPr>
              <a:t>THREE</a:t>
            </a:r>
            <a:r>
              <a:rPr lang="en-US" sz="4400" dirty="0" smtClean="0"/>
              <a:t> supporting details for each topic</a:t>
            </a:r>
          </a:p>
          <a:p>
            <a:pPr lvl="1" algn="ctr"/>
            <a:r>
              <a:rPr lang="en-US" sz="4400" dirty="0" smtClean="0"/>
              <a:t>Decide </a:t>
            </a:r>
            <a:r>
              <a:rPr lang="en-US" sz="4400" dirty="0" smtClean="0">
                <a:solidFill>
                  <a:srgbClr val="FF0000"/>
                </a:solidFill>
              </a:rPr>
              <a:t>how</a:t>
            </a:r>
            <a:r>
              <a:rPr lang="en-US" sz="4400" dirty="0" smtClean="0"/>
              <a:t> material will be presented</a:t>
            </a:r>
          </a:p>
          <a:p>
            <a:pPr marL="457200" lvl="1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SUBMIT ON GOOGLE CLASSROOM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39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8281"/>
            <a:ext cx="10515600" cy="902043"/>
          </a:xfrm>
        </p:spPr>
        <p:txBody>
          <a:bodyPr/>
          <a:lstStyle/>
          <a:p>
            <a:pPr algn="ctr"/>
            <a:r>
              <a:rPr lang="en-US" dirty="0" smtClean="0"/>
              <a:t>Science Thoughts 5/1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864974"/>
            <a:ext cx="11734800" cy="587110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dirty="0" smtClean="0"/>
              <a:t>What are the 5 body systems we are going to study this week?</a:t>
            </a:r>
          </a:p>
          <a:p>
            <a:pPr marL="0" indent="0" algn="ctr"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Reproductive, </a:t>
            </a:r>
          </a:p>
          <a:p>
            <a:pPr marL="0" indent="0" algn="ctr"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Circulatory, Respiratory, </a:t>
            </a:r>
          </a:p>
          <a:p>
            <a:pPr marL="0" indent="0" algn="ctr"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Digestive, Excretory</a:t>
            </a:r>
          </a:p>
          <a:p>
            <a:pPr marL="0" indent="0" algn="ctr">
              <a:buNone/>
            </a:pPr>
            <a:endParaRPr lang="en-US" sz="6600" dirty="0" smtClean="0"/>
          </a:p>
        </p:txBody>
      </p:sp>
    </p:spTree>
    <p:extLst>
      <p:ext uri="{BB962C8B-B14F-4D97-AF65-F5344CB8AC3E}">
        <p14:creationId xmlns:p14="http://schemas.microsoft.com/office/powerpoint/2010/main" val="133956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Monday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9859"/>
            <a:ext cx="10515600" cy="50885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i="1" dirty="0" smtClean="0"/>
              <a:t>Nerd Words</a:t>
            </a:r>
          </a:p>
          <a:p>
            <a:pPr marL="0" indent="0" algn="ctr">
              <a:buNone/>
            </a:pPr>
            <a:r>
              <a:rPr lang="en-US" sz="8000" i="1" dirty="0" smtClean="0"/>
              <a:t>Reproduction system:</a:t>
            </a:r>
          </a:p>
          <a:p>
            <a:pPr marL="0" indent="0" algn="ctr">
              <a:buNone/>
            </a:pPr>
            <a:r>
              <a:rPr lang="en-US" sz="8000" i="1" dirty="0" smtClean="0"/>
              <a:t> reading and </a:t>
            </a:r>
            <a:r>
              <a:rPr lang="en-US" sz="8000" i="1" dirty="0" smtClean="0"/>
              <a:t>notes</a:t>
            </a:r>
          </a:p>
          <a:p>
            <a:pPr marL="0" indent="0" algn="ctr">
              <a:buNone/>
            </a:pPr>
            <a:r>
              <a:rPr lang="en-US" i="1" dirty="0">
                <a:hlinkClick r:id="rId2"/>
              </a:rPr>
              <a:t>https://www.brainpop.com/health/bodysystems/reproductivesystem/</a:t>
            </a:r>
            <a:endParaRPr lang="en-US" i="1" dirty="0"/>
          </a:p>
          <a:p>
            <a:pPr marL="0" indent="0" algn="ctr">
              <a:buNone/>
            </a:pPr>
            <a:endParaRPr lang="en-US" sz="8000" i="1" dirty="0" smtClean="0"/>
          </a:p>
        </p:txBody>
      </p:sp>
    </p:spTree>
    <p:extLst>
      <p:ext uri="{BB962C8B-B14F-4D97-AF65-F5344CB8AC3E}">
        <p14:creationId xmlns:p14="http://schemas.microsoft.com/office/powerpoint/2010/main" val="198378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1921"/>
            <a:ext cx="10515600" cy="1051559"/>
          </a:xfrm>
        </p:spPr>
        <p:txBody>
          <a:bodyPr/>
          <a:lstStyle/>
          <a:p>
            <a:pPr algn="ctr"/>
            <a:r>
              <a:rPr lang="en-US" dirty="0" smtClean="0"/>
              <a:t>Science Thoughts 5/2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" y="1005840"/>
            <a:ext cx="11384280" cy="573023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/>
              <a:t>Why does sexual reproduction lead to individuals being unique?</a:t>
            </a: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Gametes produced randomly and combine to make different mixtures of genes for each offspring.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61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0946"/>
          </a:xfrm>
        </p:spPr>
        <p:txBody>
          <a:bodyPr/>
          <a:lstStyle/>
          <a:p>
            <a:pPr algn="ctr"/>
            <a:r>
              <a:rPr lang="en-US" dirty="0" smtClean="0"/>
              <a:t>Tuesday </a:t>
            </a:r>
            <a:r>
              <a:rPr lang="en-US" dirty="0"/>
              <a:t>in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08" y="1690688"/>
            <a:ext cx="11714206" cy="47270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i="1" dirty="0" smtClean="0"/>
              <a:t>Circulatory System:</a:t>
            </a:r>
          </a:p>
          <a:p>
            <a:pPr marL="0" indent="0" algn="ctr">
              <a:buNone/>
            </a:pPr>
            <a:r>
              <a:rPr lang="en-US" sz="8000" i="1" dirty="0" smtClean="0"/>
              <a:t>Reading and </a:t>
            </a:r>
            <a:r>
              <a:rPr lang="en-US" sz="8000" i="1" dirty="0" smtClean="0"/>
              <a:t>Notes</a:t>
            </a:r>
          </a:p>
          <a:p>
            <a:pPr marL="0" indent="0" algn="ctr">
              <a:buNone/>
            </a:pPr>
            <a:r>
              <a:rPr lang="en-US" sz="2600" i="1" dirty="0">
                <a:hlinkClick r:id="rId2"/>
              </a:rPr>
              <a:t>https://www.brainpop.com/health/bodysystems/circulatorysystem/</a:t>
            </a:r>
            <a:endParaRPr lang="en-US" sz="2600" i="1" dirty="0"/>
          </a:p>
          <a:p>
            <a:pPr marL="0" indent="0" algn="ctr">
              <a:buNone/>
            </a:pPr>
            <a:endParaRPr lang="en-US" sz="8000" i="1" dirty="0"/>
          </a:p>
        </p:txBody>
      </p:sp>
    </p:spTree>
    <p:extLst>
      <p:ext uri="{BB962C8B-B14F-4D97-AF65-F5344CB8AC3E}">
        <p14:creationId xmlns:p14="http://schemas.microsoft.com/office/powerpoint/2010/main" val="63742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8281"/>
            <a:ext cx="10515600" cy="902043"/>
          </a:xfrm>
        </p:spPr>
        <p:txBody>
          <a:bodyPr/>
          <a:lstStyle/>
          <a:p>
            <a:pPr algn="ctr"/>
            <a:r>
              <a:rPr lang="en-US" dirty="0" smtClean="0"/>
              <a:t>Science Thoughts 5/3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864974"/>
            <a:ext cx="11734800" cy="587110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dirty="0" smtClean="0"/>
              <a:t>What is another name for the circulatory system and why?</a:t>
            </a:r>
          </a:p>
          <a:p>
            <a:pPr marL="0" indent="0" algn="ctr"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Cardiovascular:</a:t>
            </a:r>
          </a:p>
          <a:p>
            <a:pPr marL="0" indent="0" algn="ctr"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Cardio – heart</a:t>
            </a:r>
          </a:p>
          <a:p>
            <a:pPr marL="0" indent="0" algn="ctr"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Vascular - tubes</a:t>
            </a:r>
          </a:p>
        </p:txBody>
      </p:sp>
    </p:spTree>
    <p:extLst>
      <p:ext uri="{BB962C8B-B14F-4D97-AF65-F5344CB8AC3E}">
        <p14:creationId xmlns:p14="http://schemas.microsoft.com/office/powerpoint/2010/main" val="211390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Wednesday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3" y="1559859"/>
            <a:ext cx="11687175" cy="50885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i="1" dirty="0" smtClean="0"/>
              <a:t>Respiratory system:</a:t>
            </a:r>
          </a:p>
          <a:p>
            <a:pPr marL="0" indent="0" algn="ctr">
              <a:buNone/>
            </a:pPr>
            <a:r>
              <a:rPr lang="en-US" sz="3000" i="1" dirty="0">
                <a:hlinkClick r:id="rId2"/>
              </a:rPr>
              <a:t>https://</a:t>
            </a:r>
            <a:r>
              <a:rPr lang="en-US" sz="3000" i="1" dirty="0" smtClean="0">
                <a:hlinkClick r:id="rId2"/>
              </a:rPr>
              <a:t>www.youtube.com/watch?v=RPdGQ-A_yM4&amp;feature=youtu.be</a:t>
            </a:r>
            <a:endParaRPr lang="en-US" sz="3000" i="1" dirty="0" smtClean="0"/>
          </a:p>
          <a:p>
            <a:pPr marL="0" indent="0" algn="ctr">
              <a:buNone/>
            </a:pPr>
            <a:r>
              <a:rPr lang="en-US" i="1" dirty="0" smtClean="0"/>
              <a:t> (4:51)</a:t>
            </a:r>
            <a:endParaRPr lang="en-US" i="1" dirty="0"/>
          </a:p>
          <a:p>
            <a:pPr marL="0" indent="0" algn="ctr">
              <a:buNone/>
            </a:pPr>
            <a:r>
              <a:rPr lang="en-US" sz="7200" i="1" dirty="0" smtClean="0"/>
              <a:t>reading and </a:t>
            </a:r>
            <a:r>
              <a:rPr lang="en-US" sz="7200" i="1" dirty="0" smtClean="0"/>
              <a:t>notes</a:t>
            </a:r>
          </a:p>
          <a:p>
            <a:pPr marL="0" indent="0" algn="ctr">
              <a:buNone/>
            </a:pPr>
            <a:r>
              <a:rPr lang="en-US" sz="3000" i="1" dirty="0">
                <a:hlinkClick r:id="rId3"/>
              </a:rPr>
              <a:t>https://www.brainpop.com/health/bodysystems/circulatorysystem/</a:t>
            </a:r>
            <a:endParaRPr lang="en-US" sz="3000" i="1" dirty="0"/>
          </a:p>
          <a:p>
            <a:pPr marL="0" indent="0" algn="ctr">
              <a:buNone/>
            </a:pPr>
            <a:endParaRPr lang="en-US" sz="7200" i="1" dirty="0" smtClean="0"/>
          </a:p>
        </p:txBody>
      </p:sp>
    </p:spTree>
    <p:extLst>
      <p:ext uri="{BB962C8B-B14F-4D97-AF65-F5344CB8AC3E}">
        <p14:creationId xmlns:p14="http://schemas.microsoft.com/office/powerpoint/2010/main" val="143905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1921"/>
            <a:ext cx="10515600" cy="1051559"/>
          </a:xfrm>
        </p:spPr>
        <p:txBody>
          <a:bodyPr/>
          <a:lstStyle/>
          <a:p>
            <a:pPr algn="ctr"/>
            <a:r>
              <a:rPr lang="en-US" dirty="0" smtClean="0"/>
              <a:t>Science Thoughts 5/4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005840"/>
            <a:ext cx="12049125" cy="573023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/>
              <a:t>How does the nutrients get from the cell to the blood or from the blood to the cell?</a:t>
            </a:r>
          </a:p>
          <a:p>
            <a:pPr marL="0" indent="0" algn="ctr">
              <a:buNone/>
            </a:pPr>
            <a:endParaRPr lang="en-US" sz="6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Diffusion </a:t>
            </a: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high concentration to low concentration </a:t>
            </a: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homeostasis</a:t>
            </a:r>
          </a:p>
          <a:p>
            <a:pPr marL="0" indent="0" algn="ctr">
              <a:buNone/>
            </a:pPr>
            <a:endParaRPr lang="en-US" sz="6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58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094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Thursday </a:t>
            </a:r>
            <a:r>
              <a:rPr lang="en-US" dirty="0"/>
              <a:t>in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08" y="1690688"/>
            <a:ext cx="11714206" cy="472704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8000" i="1" dirty="0" smtClean="0"/>
              <a:t>Digestive System:</a:t>
            </a:r>
          </a:p>
          <a:p>
            <a:pPr marL="0" indent="0" algn="ctr">
              <a:buNone/>
            </a:pPr>
            <a:r>
              <a:rPr lang="en-US" sz="8000" i="1" dirty="0" smtClean="0"/>
              <a:t>Reading and </a:t>
            </a:r>
            <a:r>
              <a:rPr lang="en-US" sz="8000" i="1" dirty="0" smtClean="0"/>
              <a:t>Notes</a:t>
            </a:r>
          </a:p>
          <a:p>
            <a:pPr marL="0" indent="0" algn="ctr">
              <a:buNone/>
            </a:pPr>
            <a:r>
              <a:rPr lang="en-US" sz="8000" i="1" dirty="0" smtClean="0"/>
              <a:t>Activity</a:t>
            </a:r>
          </a:p>
          <a:p>
            <a:pPr marL="0" indent="0" algn="ctr">
              <a:buNone/>
            </a:pPr>
            <a:r>
              <a:rPr lang="en-US" sz="3600" i="1" dirty="0">
                <a:hlinkClick r:id="rId2"/>
              </a:rPr>
              <a:t>https://www.brainpop.com/health/bodysystems/digestivesystem/</a:t>
            </a:r>
            <a:endParaRPr lang="en-US" sz="3600" i="1" dirty="0"/>
          </a:p>
          <a:p>
            <a:pPr marL="0" indent="0" algn="ctr">
              <a:buNone/>
            </a:pPr>
            <a:endParaRPr lang="en-US" sz="8000" i="1" dirty="0"/>
          </a:p>
        </p:txBody>
      </p:sp>
    </p:spTree>
    <p:extLst>
      <p:ext uri="{BB962C8B-B14F-4D97-AF65-F5344CB8AC3E}">
        <p14:creationId xmlns:p14="http://schemas.microsoft.com/office/powerpoint/2010/main" val="227450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10404</TotalTime>
  <Words>318</Words>
  <Application>Microsoft Office PowerPoint</Application>
  <PresentationFormat>Widescreen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May 1 - 12</vt:lpstr>
      <vt:lpstr>Science Thoughts 5/1</vt:lpstr>
      <vt:lpstr>Monday in class</vt:lpstr>
      <vt:lpstr>Science Thoughts 5/2</vt:lpstr>
      <vt:lpstr>Tuesday in class</vt:lpstr>
      <vt:lpstr>Science Thoughts 5/3</vt:lpstr>
      <vt:lpstr>Wednesday in class</vt:lpstr>
      <vt:lpstr>Science Thoughts 5/4</vt:lpstr>
      <vt:lpstr>Thursday in class</vt:lpstr>
      <vt:lpstr>Science Thoughts 5/5</vt:lpstr>
      <vt:lpstr>Friday in class</vt:lpstr>
      <vt:lpstr>NEXT WEEK IN CLASS</vt:lpstr>
      <vt:lpstr>Monday in class</vt:lpstr>
      <vt:lpstr>Tuesday - Wednesday</vt:lpstr>
      <vt:lpstr>Thursday - Friday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kuropas</dc:creator>
  <cp:lastModifiedBy>Karin Kuropas</cp:lastModifiedBy>
  <cp:revision>84</cp:revision>
  <cp:lastPrinted>2017-03-22T16:14:19Z</cp:lastPrinted>
  <dcterms:created xsi:type="dcterms:W3CDTF">2017-03-05T03:46:11Z</dcterms:created>
  <dcterms:modified xsi:type="dcterms:W3CDTF">2017-05-05T18:35:24Z</dcterms:modified>
</cp:coreProperties>
</file>