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6" autoAdjust="0"/>
    <p:restoredTop sz="94660"/>
  </p:normalViewPr>
  <p:slideViewPr>
    <p:cSldViewPr snapToGrid="0">
      <p:cViewPr varScale="1">
        <p:scale>
          <a:sx n="54" d="100"/>
          <a:sy n="54" d="100"/>
        </p:scale>
        <p:origin x="9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10E2-6112-42AC-91FC-6731C948CB4F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532D-0A36-4613-867F-0CBC8A20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4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10E2-6112-42AC-91FC-6731C948CB4F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532D-0A36-4613-867F-0CBC8A20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2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10E2-6112-42AC-91FC-6731C948CB4F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532D-0A36-4613-867F-0CBC8A20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2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10E2-6112-42AC-91FC-6731C948CB4F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532D-0A36-4613-867F-0CBC8A20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3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10E2-6112-42AC-91FC-6731C948CB4F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532D-0A36-4613-867F-0CBC8A20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1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10E2-6112-42AC-91FC-6731C948CB4F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532D-0A36-4613-867F-0CBC8A20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10E2-6112-42AC-91FC-6731C948CB4F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532D-0A36-4613-867F-0CBC8A20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41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10E2-6112-42AC-91FC-6731C948CB4F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532D-0A36-4613-867F-0CBC8A20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3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10E2-6112-42AC-91FC-6731C948CB4F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532D-0A36-4613-867F-0CBC8A20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5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10E2-6112-42AC-91FC-6731C948CB4F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532D-0A36-4613-867F-0CBC8A20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2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10E2-6112-42AC-91FC-6731C948CB4F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532D-0A36-4613-867F-0CBC8A20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5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C10E2-6112-42AC-91FC-6731C948CB4F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7532D-0A36-4613-867F-0CBC8A20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5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cellularlifeandgenetics/cellspecializat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Monday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266" y="1428750"/>
            <a:ext cx="10151533" cy="52197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i="1" smtClean="0"/>
              <a:t>C </a:t>
            </a:r>
            <a:r>
              <a:rPr lang="en-US" sz="6600" i="1" dirty="0" smtClean="0"/>
              <a:t>1.3</a:t>
            </a:r>
          </a:p>
          <a:p>
            <a:pPr marL="0" indent="0" algn="ctr">
              <a:buNone/>
            </a:pPr>
            <a:r>
              <a:rPr lang="en-US" sz="6600" i="1" dirty="0" smtClean="0"/>
              <a:t>P 26 – 32</a:t>
            </a:r>
          </a:p>
          <a:p>
            <a:pPr marL="0" indent="0" algn="ctr">
              <a:buNone/>
            </a:pPr>
            <a:r>
              <a:rPr lang="en-US" sz="6600" i="1" dirty="0" smtClean="0"/>
              <a:t>Different cells perform various functions.</a:t>
            </a:r>
          </a:p>
        </p:txBody>
      </p:sp>
    </p:spTree>
    <p:extLst>
      <p:ext uri="{BB962C8B-B14F-4D97-AF65-F5344CB8AC3E}">
        <p14:creationId xmlns:p14="http://schemas.microsoft.com/office/powerpoint/2010/main" val="332385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Classified by cell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Unicellular – Multicellular</a:t>
            </a:r>
          </a:p>
          <a:p>
            <a:pPr algn="ctr"/>
            <a:r>
              <a:rPr lang="en-US" sz="6600" dirty="0" smtClean="0"/>
              <a:t>Prokaryotic – Eukaryotic</a:t>
            </a:r>
          </a:p>
          <a:p>
            <a:pPr algn="ctr"/>
            <a:r>
              <a:rPr lang="en-US" sz="6600" dirty="0" smtClean="0"/>
              <a:t>Autotrophic – Heterotrophic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48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Multicellular – Eukaryotic cells</a:t>
            </a:r>
            <a:br>
              <a:rPr lang="en-US" dirty="0" smtClean="0"/>
            </a:br>
            <a:r>
              <a:rPr lang="en-US" dirty="0" smtClean="0"/>
              <a:t>Plant – Animal - Fungus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Specialization – each cell in the organism has a different job</a:t>
            </a:r>
          </a:p>
          <a:p>
            <a:pPr algn="ctr"/>
            <a:r>
              <a:rPr lang="en-US" sz="4400" dirty="0" smtClean="0"/>
              <a:t>Single cell of multicellular organism CAN NOT survive on its own</a:t>
            </a:r>
          </a:p>
          <a:p>
            <a:pPr algn="ctr"/>
            <a:r>
              <a:rPr lang="en-US" sz="4400" dirty="0" smtClean="0"/>
              <a:t>Members of a community that work together to support organism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 highly specialized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3200" y="1825625"/>
            <a:ext cx="9160933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If piece is broken off organism  </a:t>
            </a:r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dirty="0" smtClean="0"/>
              <a:t>it will regenerate </a:t>
            </a:r>
          </a:p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b="1" dirty="0" smtClean="0"/>
              <a:t>grow back</a:t>
            </a:r>
            <a:r>
              <a:rPr lang="en-US" sz="5400" dirty="0" smtClean="0"/>
              <a:t>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534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Complex organisms (most plant/animal)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8000" dirty="0" smtClean="0"/>
              <a:t>Cells groups together with others that have the same job</a:t>
            </a:r>
          </a:p>
          <a:p>
            <a:pPr algn="ctr"/>
            <a:r>
              <a:rPr lang="en-US" sz="8000" b="1" dirty="0" smtClean="0"/>
              <a:t>Called TISSUE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2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Tissue working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667" y="1422400"/>
            <a:ext cx="9127066" cy="4754563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Different tissue working together for SAME FUNCTION</a:t>
            </a:r>
          </a:p>
          <a:p>
            <a:pPr algn="ctr"/>
            <a:r>
              <a:rPr lang="en-US" sz="8000" dirty="0" smtClean="0"/>
              <a:t>ORGAN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61622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34532"/>
          </a:xfrm>
        </p:spPr>
        <p:txBody>
          <a:bodyPr/>
          <a:lstStyle/>
          <a:p>
            <a:pPr algn="ctr"/>
            <a:r>
              <a:rPr lang="en-US" dirty="0" smtClean="0"/>
              <a:t>Organs working with other organs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14400"/>
            <a:ext cx="11887200" cy="55372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Organs working with other organs to get a specific job done</a:t>
            </a:r>
          </a:p>
          <a:p>
            <a:pPr algn="ctr"/>
            <a:endParaRPr lang="en-US" sz="5400" dirty="0"/>
          </a:p>
          <a:p>
            <a:pPr algn="ctr"/>
            <a:r>
              <a:rPr lang="en-US" sz="8000" dirty="0" smtClean="0"/>
              <a:t>ORGAN SYSTEM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17209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5468"/>
            <a:ext cx="10515600" cy="965200"/>
          </a:xfrm>
        </p:spPr>
        <p:txBody>
          <a:bodyPr/>
          <a:lstStyle/>
          <a:p>
            <a:pPr algn="ctr"/>
            <a:r>
              <a:rPr lang="en-US" dirty="0" smtClean="0"/>
              <a:t>All Organ systems working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1100668"/>
            <a:ext cx="11802533" cy="50762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 smtClean="0"/>
              <a:t>Multiple organ systems working together are all part of </a:t>
            </a:r>
            <a:r>
              <a:rPr lang="en-US" sz="7200" smtClean="0"/>
              <a:t>an organism</a:t>
            </a:r>
            <a:endParaRPr lang="en-US" sz="7200" dirty="0"/>
          </a:p>
          <a:p>
            <a:pPr marL="0" indent="0" algn="ctr">
              <a:buNone/>
            </a:pPr>
            <a:r>
              <a:rPr lang="en-US" sz="7200" dirty="0" smtClean="0"/>
              <a:t>Organisms can have different numbers of organ systems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90861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Answer questions 1 – 5 in 1.3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The three domains and their cell types are:</a:t>
            </a:r>
          </a:p>
          <a:p>
            <a:pPr marL="514350" indent="-514350">
              <a:buAutoNum type="arabicPeriod"/>
            </a:pPr>
            <a:r>
              <a:rPr lang="en-US" dirty="0" smtClean="0"/>
              <a:t>Specialization is</a:t>
            </a:r>
          </a:p>
          <a:p>
            <a:pPr marL="514350" indent="-514350">
              <a:buAutoNum type="arabicPeriod"/>
            </a:pPr>
            <a:r>
              <a:rPr lang="en-US" dirty="0" smtClean="0"/>
              <a:t>Levels of organization as a tree:</a:t>
            </a:r>
          </a:p>
          <a:p>
            <a:pPr marL="514350" indent="-514350">
              <a:buAutoNum type="arabicPeriod"/>
            </a:pPr>
            <a:r>
              <a:rPr lang="en-US" dirty="0" smtClean="0"/>
              <a:t>Difference between cell in unicellular and multicellular organism:</a:t>
            </a:r>
          </a:p>
          <a:p>
            <a:pPr marL="514350" indent="-514350">
              <a:buAutoNum type="arabicPeriod"/>
            </a:pPr>
            <a:r>
              <a:rPr lang="en-US" dirty="0" smtClean="0"/>
              <a:t>Using Models: 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similar to object represented: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Different from object represented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i="1" dirty="0">
                <a:hlinkClick r:id="rId2"/>
              </a:rPr>
              <a:t>https://www.brainpop.com/science/cellularlifeandgenetics/cellspecialization/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(2:01)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86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Monday in class</vt:lpstr>
      <vt:lpstr>Classified by cell type</vt:lpstr>
      <vt:lpstr>Multicellular – Eukaryotic cells Plant – Animal - Fungus</vt:lpstr>
      <vt:lpstr>NOT highly specialized</vt:lpstr>
      <vt:lpstr>Complex organisms (most plant/animal)</vt:lpstr>
      <vt:lpstr>Tissue working together</vt:lpstr>
      <vt:lpstr>Organs working with other organs</vt:lpstr>
      <vt:lpstr>All Organ systems working together</vt:lpstr>
      <vt:lpstr>Answer questions 1 – 5 in 1.3 Review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in class</dc:title>
  <dc:creator>Karin Kuropas</dc:creator>
  <cp:lastModifiedBy>Karin Kuropas</cp:lastModifiedBy>
  <cp:revision>1</cp:revision>
  <dcterms:created xsi:type="dcterms:W3CDTF">2017-02-27T17:36:46Z</dcterms:created>
  <dcterms:modified xsi:type="dcterms:W3CDTF">2017-02-27T17:37:05Z</dcterms:modified>
</cp:coreProperties>
</file>